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7.xml" ContentType="application/vnd.openxmlformats-officedocument.presentationml.notesSlide+xml"/>
  <Override PartName="/ppt/notesSlides/_rels/notesSlide7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21.png" ContentType="image/png"/>
  <Override PartName="/ppt/media/image6.jpeg" ContentType="image/jpeg"/>
  <Override PartName="/ppt/media/image5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  <Override PartName="/ppt/media/image22.jpeg" ContentType="image/jpeg"/>
  <Override PartName="/ppt/media/image23.png" ContentType="image/png"/>
  <Override PartName="/ppt/media/image24.png" ContentType="image/png"/>
  <Override PartName="/ppt/media/image25.png" ContentType="image/png"/>
  <Override PartName="/ppt/media/image26.png" ContentType="image/png"/>
  <Override PartName="/ppt/media/image27.png" ContentType="image/png"/>
  <Override PartName="/ppt/media/image28.png" ContentType="image/png"/>
  <Override PartName="/ppt/media/image29.png" ContentType="image/png"/>
  <Override PartName="/ppt/media/image30.png" ContentType="image/png"/>
  <Override PartName="/ppt/media/image31.png" ContentType="image/png"/>
  <Override PartName="/ppt/media/image32.png" ContentType="image/png"/>
  <Override PartName="/ppt/media/image33.png" ContentType="image/png"/>
  <Override PartName="/ppt/media/image34.png" ContentType="image/png"/>
  <Override PartName="/ppt/media/image35.png" ContentType="image/png"/>
  <Override PartName="/ppt/media/image36.png" ContentType="image/png"/>
  <Override PartName="/ppt/media/image37.png" ContentType="image/png"/>
  <Override PartName="/ppt/media/image38.png" ContentType="image/png"/>
  <Override PartName="/ppt/media/image39.png" ContentType="image/png"/>
  <Override PartName="/ppt/media/image40.png" ContentType="image/png"/>
  <Override PartName="/ppt/media/image41.png" ContentType="image/png"/>
  <Override PartName="/ppt/media/image42.png" ContentType="image/png"/>
  <Override PartName="/ppt/media/image43.png" ContentType="image/png"/>
  <Override PartName="/ppt/media/image49.jpeg" ContentType="image/jpeg"/>
  <Override PartName="/ppt/media/image44.jpeg" ContentType="image/jpeg"/>
  <Override PartName="/ppt/media/image45.png" ContentType="image/png"/>
  <Override PartName="/ppt/media/image46.png" ContentType="image/png"/>
  <Override PartName="/ppt/media/image47.png" ContentType="image/png"/>
  <Override PartName="/ppt/media/image48.png" ContentType="image/png"/>
  <Override PartName="/ppt/media/image50.png" ContentType="image/png"/>
  <Override PartName="/ppt/media/image51.png" ContentType="image/png"/>
  <Override PartName="/ppt/media/image52.png" ContentType="image/png"/>
  <Override PartName="/ppt/media/image53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Для переміщення сторінки клацніть мишею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uk-UA" sz="2000" spc="-1" strike="noStrike">
                <a:latin typeface="Arial"/>
              </a:rPr>
              <a:t>Для редагування формату приміток клацніть мишею</a:t>
            </a:r>
            <a:endParaRPr b="0" lang="uk-UA" sz="2000" spc="-1" strike="noStrike">
              <a:latin typeface="Arial"/>
            </a:endParaRPr>
          </a:p>
        </p:txBody>
      </p:sp>
      <p:sp>
        <p:nvSpPr>
          <p:cNvPr id="21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uk-UA" sz="1400" spc="-1" strike="noStrike">
                <a:latin typeface="Times New Roman"/>
              </a:rPr>
              <a:t>&lt;верхній колонтитул&gt;</a:t>
            </a:r>
            <a:endParaRPr b="0" lang="uk-UA" sz="1400" spc="-1" strike="noStrike">
              <a:latin typeface="Times New Roman"/>
            </a:endParaRPr>
          </a:p>
        </p:txBody>
      </p:sp>
      <p:sp>
        <p:nvSpPr>
          <p:cNvPr id="216" name="PlaceHolder 4"/>
          <p:cNvSpPr>
            <a:spLocks noGrp="1"/>
          </p:cNvSpPr>
          <p:nvPr>
            <p:ph type="dt" idx="10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uk-UA" sz="1400" spc="-1" strike="noStrike"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uk-UA" sz="1400" spc="-1" strike="noStrike">
                <a:latin typeface="Times New Roman"/>
              </a:rPr>
              <a:t>&lt;дата/час&gt;</a:t>
            </a:r>
            <a:endParaRPr b="0" lang="uk-UA" sz="1400" spc="-1" strike="noStrike">
              <a:latin typeface="Times New Roman"/>
            </a:endParaRPr>
          </a:p>
        </p:txBody>
      </p:sp>
      <p:sp>
        <p:nvSpPr>
          <p:cNvPr id="217" name="PlaceHolder 5"/>
          <p:cNvSpPr>
            <a:spLocks noGrp="1"/>
          </p:cNvSpPr>
          <p:nvPr>
            <p:ph type="ftr" idx="1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uk-UA" sz="1400" spc="-1" strike="noStrike">
                <a:latin typeface="Times New Roman"/>
              </a:defRPr>
            </a:lvl1pPr>
          </a:lstStyle>
          <a:p>
            <a:pPr indent="0">
              <a:buNone/>
            </a:pPr>
            <a:r>
              <a:rPr b="0" lang="uk-UA" sz="1400" spc="-1" strike="noStrike">
                <a:latin typeface="Times New Roman"/>
              </a:rPr>
              <a:t>&lt;нижній колонтитул&gt;</a:t>
            </a:r>
            <a:endParaRPr b="0" lang="uk-UA" sz="1400" spc="-1" strike="noStrike">
              <a:latin typeface="Times New Roman"/>
            </a:endParaRPr>
          </a:p>
        </p:txBody>
      </p:sp>
      <p:sp>
        <p:nvSpPr>
          <p:cNvPr id="218" name="PlaceHolder 6"/>
          <p:cNvSpPr>
            <a:spLocks noGrp="1"/>
          </p:cNvSpPr>
          <p:nvPr>
            <p:ph type="sldNum" idx="12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uk-UA" sz="1400" spc="-1" strike="noStrike">
                <a:latin typeface="Times New Roman"/>
              </a:defRPr>
            </a:lvl1pPr>
          </a:lstStyle>
          <a:p>
            <a:pPr indent="0" algn="r">
              <a:buNone/>
            </a:pPr>
            <a:fld id="{C7B57B56-F6EE-4C61-AC00-DE16213AE246}" type="slidenum">
              <a:rPr b="0" lang="uk-UA" sz="1400" spc="-1" strike="noStrike">
                <a:latin typeface="Times New Roman"/>
              </a:rPr>
              <a:t>&lt;номер&gt;</a:t>
            </a:fld>
            <a:endParaRPr b="0" lang="uk-UA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PlaceHolder 1"/>
          <p:cNvSpPr>
            <a:spLocks noGrp="1"/>
          </p:cNvSpPr>
          <p:nvPr>
            <p:ph type="sldImg"/>
          </p:nvPr>
        </p:nvSpPr>
        <p:spPr>
          <a:xfrm>
            <a:off x="3029040" y="857160"/>
            <a:ext cx="3085920" cy="2314080"/>
          </a:xfrm>
          <a:prstGeom prst="rect">
            <a:avLst/>
          </a:prstGeom>
          <a:ln w="0">
            <a:noFill/>
          </a:ln>
        </p:spPr>
      </p:sp>
      <p:sp>
        <p:nvSpPr>
          <p:cNvPr id="329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840" cy="27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buNone/>
            </a:pPr>
            <a:endParaRPr b="0" lang="uk-UA" sz="2000" spc="-1" strike="noStrike">
              <a:latin typeface="Arial"/>
            </a:endParaRPr>
          </a:p>
        </p:txBody>
      </p:sp>
      <p:sp>
        <p:nvSpPr>
          <p:cNvPr id="330" name="PlaceHolder 3"/>
          <p:cNvSpPr>
            <a:spLocks noGrp="1"/>
          </p:cNvSpPr>
          <p:nvPr>
            <p:ph type="sldNum" idx="13"/>
          </p:nvPr>
        </p:nvSpPr>
        <p:spPr>
          <a:xfrm>
            <a:off x="5180040" y="6513480"/>
            <a:ext cx="3962160" cy="344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11A273B-DD26-4EFA-8DAA-58B56839CB7A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uk-UA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2ED8DD1-25E4-4D0E-ACA1-DD38AC7FB91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80730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535320" y="3562200"/>
            <a:ext cx="80730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FBDAED5-14F6-4F63-B3CA-EDBEDAD59C8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2080" y="163188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535320" y="356220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5"/>
          <p:cNvSpPr>
            <a:spLocks noGrp="1"/>
          </p:cNvSpPr>
          <p:nvPr>
            <p:ph/>
          </p:nvPr>
        </p:nvSpPr>
        <p:spPr>
          <a:xfrm>
            <a:off x="4672080" y="356220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61A14B3-F79D-48C2-821F-6AF7702D9FF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25992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3264840" y="1631880"/>
            <a:ext cx="25992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5994360" y="1631880"/>
            <a:ext cx="25992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535320" y="3562200"/>
            <a:ext cx="25992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6"/>
          <p:cNvSpPr>
            <a:spLocks noGrp="1"/>
          </p:cNvSpPr>
          <p:nvPr>
            <p:ph/>
          </p:nvPr>
        </p:nvSpPr>
        <p:spPr>
          <a:xfrm>
            <a:off x="3264840" y="3562200"/>
            <a:ext cx="25992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7"/>
          <p:cNvSpPr>
            <a:spLocks noGrp="1"/>
          </p:cNvSpPr>
          <p:nvPr>
            <p:ph/>
          </p:nvPr>
        </p:nvSpPr>
        <p:spPr>
          <a:xfrm>
            <a:off x="5994360" y="3562200"/>
            <a:ext cx="25992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7248B85-E45A-40AC-9C48-91D695B0ECF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8DA2016-DC72-4E99-A11E-FD150695A5E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subTitle"/>
          </p:nvPr>
        </p:nvSpPr>
        <p:spPr>
          <a:xfrm>
            <a:off x="535320" y="1631880"/>
            <a:ext cx="807300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779F346-987F-4617-8499-6A2171408FC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807300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A21EB6D-E161-476B-8965-720002A7906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393948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4672080" y="1631880"/>
            <a:ext cx="393948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B0E57D0-4384-4AA5-B472-1E82DB7B8FC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2F273BD-0885-4D89-B483-6A18742985F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subTitle"/>
          </p:nvPr>
        </p:nvSpPr>
        <p:spPr>
          <a:xfrm>
            <a:off x="574200" y="80640"/>
            <a:ext cx="7995600" cy="6027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D00ED37-A2D5-464A-B145-64474AA41ED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4672080" y="1631880"/>
            <a:ext cx="393948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535320" y="356220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C1D7975-F8DE-4661-A0E9-9AC15208ACF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subTitle"/>
          </p:nvPr>
        </p:nvSpPr>
        <p:spPr>
          <a:xfrm>
            <a:off x="535320" y="1631880"/>
            <a:ext cx="807300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F4DD731-D2DC-4CAF-9640-05642D128ED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393948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672080" y="163188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4672080" y="356220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351E00F-7A52-4094-AD3D-6FE07B394B8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/>
          </p:nvPr>
        </p:nvSpPr>
        <p:spPr>
          <a:xfrm>
            <a:off x="4672080" y="163188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/>
          </p:nvPr>
        </p:nvSpPr>
        <p:spPr>
          <a:xfrm>
            <a:off x="535320" y="3562200"/>
            <a:ext cx="80730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99E3053-43BB-453F-B8B4-8455A2D5EAD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80730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/>
          </p:nvPr>
        </p:nvSpPr>
        <p:spPr>
          <a:xfrm>
            <a:off x="535320" y="3562200"/>
            <a:ext cx="80730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D0D4403-8443-410A-A0C0-E1361EA7F16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/>
          </p:nvPr>
        </p:nvSpPr>
        <p:spPr>
          <a:xfrm>
            <a:off x="4672080" y="163188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/>
          </p:nvPr>
        </p:nvSpPr>
        <p:spPr>
          <a:xfrm>
            <a:off x="535320" y="356220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5"/>
          <p:cNvSpPr>
            <a:spLocks noGrp="1"/>
          </p:cNvSpPr>
          <p:nvPr>
            <p:ph/>
          </p:nvPr>
        </p:nvSpPr>
        <p:spPr>
          <a:xfrm>
            <a:off x="4672080" y="356220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FDD2C99-EB06-4375-9912-B39801532164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25992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/>
          </p:nvPr>
        </p:nvSpPr>
        <p:spPr>
          <a:xfrm>
            <a:off x="3264840" y="1631880"/>
            <a:ext cx="25992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/>
          </p:nvPr>
        </p:nvSpPr>
        <p:spPr>
          <a:xfrm>
            <a:off x="5994360" y="1631880"/>
            <a:ext cx="25992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PlaceHolder 5"/>
          <p:cNvSpPr>
            <a:spLocks noGrp="1"/>
          </p:cNvSpPr>
          <p:nvPr>
            <p:ph/>
          </p:nvPr>
        </p:nvSpPr>
        <p:spPr>
          <a:xfrm>
            <a:off x="535320" y="3562200"/>
            <a:ext cx="25992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6"/>
          <p:cNvSpPr>
            <a:spLocks noGrp="1"/>
          </p:cNvSpPr>
          <p:nvPr>
            <p:ph/>
          </p:nvPr>
        </p:nvSpPr>
        <p:spPr>
          <a:xfrm>
            <a:off x="3264840" y="3562200"/>
            <a:ext cx="25992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7"/>
          <p:cNvSpPr>
            <a:spLocks noGrp="1"/>
          </p:cNvSpPr>
          <p:nvPr>
            <p:ph/>
          </p:nvPr>
        </p:nvSpPr>
        <p:spPr>
          <a:xfrm>
            <a:off x="5994360" y="3562200"/>
            <a:ext cx="25992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E6C92ED-EC01-40E8-A452-597EFF71649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A849154-EBA2-4E83-BB5B-AD44513BAB0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subTitle"/>
          </p:nvPr>
        </p:nvSpPr>
        <p:spPr>
          <a:xfrm>
            <a:off x="535320" y="1631880"/>
            <a:ext cx="807300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uk-UA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A2CD419-DD93-4320-8A9F-9BFA9DDA314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807300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9AAEEF4-DA4B-4594-BA7E-FE596B60BFD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393948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/>
          </p:nvPr>
        </p:nvSpPr>
        <p:spPr>
          <a:xfrm>
            <a:off x="4672080" y="1631880"/>
            <a:ext cx="393948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5671DAB-4E3D-4328-B584-D0F0451C6A5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7871300-1D52-4AA3-923D-4549AEB9116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807300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A2CB3BC-492A-4D8B-ACE7-3DAEFABED24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ubTitle"/>
          </p:nvPr>
        </p:nvSpPr>
        <p:spPr>
          <a:xfrm>
            <a:off x="574200" y="80640"/>
            <a:ext cx="7995600" cy="6027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2F606EC-53DA-48B4-891E-C8F7B2BCCB5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/>
          </p:nvPr>
        </p:nvSpPr>
        <p:spPr>
          <a:xfrm>
            <a:off x="4672080" y="1631880"/>
            <a:ext cx="393948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/>
          </p:nvPr>
        </p:nvSpPr>
        <p:spPr>
          <a:xfrm>
            <a:off x="535320" y="356220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9CCF0FE-A565-4ABE-BE7E-15C4EA6DD79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393948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/>
          </p:nvPr>
        </p:nvSpPr>
        <p:spPr>
          <a:xfrm>
            <a:off x="4672080" y="163188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/>
          </p:nvPr>
        </p:nvSpPr>
        <p:spPr>
          <a:xfrm>
            <a:off x="4672080" y="356220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61177B9-1848-40AE-AB78-14759281459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/>
          </p:nvPr>
        </p:nvSpPr>
        <p:spPr>
          <a:xfrm>
            <a:off x="4672080" y="163188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/>
          </p:nvPr>
        </p:nvSpPr>
        <p:spPr>
          <a:xfrm>
            <a:off x="535320" y="3562200"/>
            <a:ext cx="80730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1134C03-C562-451F-94FF-804827456B4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80730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535320" y="3562200"/>
            <a:ext cx="80730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02533A2-C3C9-43C9-B6BC-486FF8C92AE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/>
          </p:nvPr>
        </p:nvSpPr>
        <p:spPr>
          <a:xfrm>
            <a:off x="4672080" y="163188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4" name="PlaceHolder 4"/>
          <p:cNvSpPr>
            <a:spLocks noGrp="1"/>
          </p:cNvSpPr>
          <p:nvPr>
            <p:ph/>
          </p:nvPr>
        </p:nvSpPr>
        <p:spPr>
          <a:xfrm>
            <a:off x="535320" y="356220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5" name="PlaceHolder 5"/>
          <p:cNvSpPr>
            <a:spLocks noGrp="1"/>
          </p:cNvSpPr>
          <p:nvPr>
            <p:ph/>
          </p:nvPr>
        </p:nvSpPr>
        <p:spPr>
          <a:xfrm>
            <a:off x="4672080" y="356220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7B16CA5-4A44-4232-9559-DF4B837F8B6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25992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/>
          </p:nvPr>
        </p:nvSpPr>
        <p:spPr>
          <a:xfrm>
            <a:off x="3264840" y="1631880"/>
            <a:ext cx="25992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/>
          </p:nvPr>
        </p:nvSpPr>
        <p:spPr>
          <a:xfrm>
            <a:off x="5994360" y="1631880"/>
            <a:ext cx="25992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/>
          </p:nvPr>
        </p:nvSpPr>
        <p:spPr>
          <a:xfrm>
            <a:off x="535320" y="3562200"/>
            <a:ext cx="25992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1" name="PlaceHolder 6"/>
          <p:cNvSpPr>
            <a:spLocks noGrp="1"/>
          </p:cNvSpPr>
          <p:nvPr>
            <p:ph/>
          </p:nvPr>
        </p:nvSpPr>
        <p:spPr>
          <a:xfrm>
            <a:off x="3264840" y="3562200"/>
            <a:ext cx="25992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2" name="PlaceHolder 7"/>
          <p:cNvSpPr>
            <a:spLocks noGrp="1"/>
          </p:cNvSpPr>
          <p:nvPr>
            <p:ph/>
          </p:nvPr>
        </p:nvSpPr>
        <p:spPr>
          <a:xfrm>
            <a:off x="5994360" y="3562200"/>
            <a:ext cx="25992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4D155A1-F0A9-4997-A2D7-D39341606A2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393948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4672080" y="1631880"/>
            <a:ext cx="393948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E79D50C-47D1-497C-A346-57C1A76AF01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A882CC6-46B8-4FB7-B038-012F073B92F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subTitle"/>
          </p:nvPr>
        </p:nvSpPr>
        <p:spPr>
          <a:xfrm>
            <a:off x="574200" y="80640"/>
            <a:ext cx="7995600" cy="6027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F191BD6-E078-40E0-9C54-76E191F1E58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4672080" y="1631880"/>
            <a:ext cx="393948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/>
          </p:nvPr>
        </p:nvSpPr>
        <p:spPr>
          <a:xfrm>
            <a:off x="535320" y="356220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DCF06DC-BDF3-4E28-A38D-40AE302D19D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393948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672080" y="163188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/>
          </p:nvPr>
        </p:nvSpPr>
        <p:spPr>
          <a:xfrm>
            <a:off x="4672080" y="356220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F2C7481-1078-427E-8D43-7DD6AF50118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535320" y="163188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672080" y="1631880"/>
            <a:ext cx="393948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/>
          </p:nvPr>
        </p:nvSpPr>
        <p:spPr>
          <a:xfrm>
            <a:off x="535320" y="3562200"/>
            <a:ext cx="8073000" cy="176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5782CB5-7D1E-4EDE-A498-502E5647AD2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slideLayout" Target="../slideLayouts/slideLayout1.xml"/><Relationship Id="rId8" Type="http://schemas.openxmlformats.org/officeDocument/2006/relationships/slideLayout" Target="../slideLayouts/slideLayout2.xml"/><Relationship Id="rId9" Type="http://schemas.openxmlformats.org/officeDocument/2006/relationships/slideLayout" Target="../slideLayouts/slideLayout3.xml"/><Relationship Id="rId10" Type="http://schemas.openxmlformats.org/officeDocument/2006/relationships/slideLayout" Target="../slideLayouts/slideLayout4.xml"/><Relationship Id="rId11" Type="http://schemas.openxmlformats.org/officeDocument/2006/relationships/slideLayout" Target="../slideLayouts/slideLayout5.xml"/><Relationship Id="rId12" Type="http://schemas.openxmlformats.org/officeDocument/2006/relationships/slideLayout" Target="../slideLayouts/slideLayout6.xml"/><Relationship Id="rId13" Type="http://schemas.openxmlformats.org/officeDocument/2006/relationships/slideLayout" Target="../slideLayouts/slideLayout7.xml"/><Relationship Id="rId14" Type="http://schemas.openxmlformats.org/officeDocument/2006/relationships/slideLayout" Target="../slideLayouts/slideLayout8.xml"/><Relationship Id="rId15" Type="http://schemas.openxmlformats.org/officeDocument/2006/relationships/slideLayout" Target="../slideLayouts/slideLayout9.xml"/><Relationship Id="rId16" Type="http://schemas.openxmlformats.org/officeDocument/2006/relationships/slideLayout" Target="../slideLayouts/slideLayout10.xml"/><Relationship Id="rId17" Type="http://schemas.openxmlformats.org/officeDocument/2006/relationships/slideLayout" Target="../slideLayouts/slideLayout11.xml"/><Relationship Id="rId18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22.xml"/><Relationship Id="rId17" Type="http://schemas.openxmlformats.org/officeDocument/2006/relationships/slideLayout" Target="../slideLayouts/slideLayout23.xml"/><Relationship Id="rId18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slideLayout" Target="../slideLayouts/slideLayout25.xml"/><Relationship Id="rId8" Type="http://schemas.openxmlformats.org/officeDocument/2006/relationships/slideLayout" Target="../slideLayouts/slideLayout26.xml"/><Relationship Id="rId9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33.xml"/><Relationship Id="rId16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bg object 16"/>
          <p:cNvSpPr/>
          <p:nvPr/>
        </p:nvSpPr>
        <p:spPr>
          <a:xfrm>
            <a:off x="0" y="5199480"/>
            <a:ext cx="696240" cy="1251720"/>
          </a:xfrm>
          <a:custGeom>
            <a:avLst/>
            <a:gdLst>
              <a:gd name="textAreaLeft" fmla="*/ 0 w 696240"/>
              <a:gd name="textAreaRight" fmla="*/ 696600 w 696240"/>
              <a:gd name="textAreaTop" fmla="*/ 0 h 1251720"/>
              <a:gd name="textAreaBottom" fmla="*/ 1252080 h 1251720"/>
            </a:gdLst>
            <a:ahLst/>
            <a:rect l="textAreaLeft" t="textAreaTop" r="textAreaRight" b="textAreaBottom"/>
            <a:pathLst>
              <a:path w="696595" h="1252220">
                <a:moveTo>
                  <a:pt x="97313" y="0"/>
                </a:moveTo>
                <a:lnTo>
                  <a:pt x="87382" y="649"/>
                </a:lnTo>
                <a:lnTo>
                  <a:pt x="75742" y="3524"/>
                </a:lnTo>
                <a:lnTo>
                  <a:pt x="59335" y="9033"/>
                </a:lnTo>
                <a:lnTo>
                  <a:pt x="35106" y="17581"/>
                </a:lnTo>
                <a:lnTo>
                  <a:pt x="0" y="29576"/>
                </a:lnTo>
                <a:lnTo>
                  <a:pt x="0" y="1042401"/>
                </a:lnTo>
                <a:lnTo>
                  <a:pt x="16867" y="1056416"/>
                </a:lnTo>
                <a:lnTo>
                  <a:pt x="28971" y="1068794"/>
                </a:lnTo>
                <a:lnTo>
                  <a:pt x="39290" y="1088613"/>
                </a:lnTo>
                <a:lnTo>
                  <a:pt x="50800" y="1124951"/>
                </a:lnTo>
                <a:lnTo>
                  <a:pt x="43978" y="1138396"/>
                </a:lnTo>
                <a:lnTo>
                  <a:pt x="28376" y="1149161"/>
                </a:lnTo>
                <a:lnTo>
                  <a:pt x="11286" y="1159331"/>
                </a:lnTo>
                <a:lnTo>
                  <a:pt x="0" y="1170989"/>
                </a:lnTo>
                <a:lnTo>
                  <a:pt x="15" y="1221814"/>
                </a:lnTo>
                <a:lnTo>
                  <a:pt x="52387" y="1241434"/>
                </a:lnTo>
                <a:lnTo>
                  <a:pt x="101600" y="1251951"/>
                </a:lnTo>
                <a:lnTo>
                  <a:pt x="101792" y="1221722"/>
                </a:lnTo>
                <a:lnTo>
                  <a:pt x="99615" y="1190634"/>
                </a:lnTo>
                <a:lnTo>
                  <a:pt x="101600" y="1161538"/>
                </a:lnTo>
                <a:lnTo>
                  <a:pt x="114300" y="1137651"/>
                </a:lnTo>
                <a:lnTo>
                  <a:pt x="146595" y="1120511"/>
                </a:lnTo>
                <a:lnTo>
                  <a:pt x="185737" y="1117212"/>
                </a:lnTo>
                <a:lnTo>
                  <a:pt x="231328" y="1117212"/>
                </a:lnTo>
                <a:lnTo>
                  <a:pt x="266700" y="1112251"/>
                </a:lnTo>
                <a:lnTo>
                  <a:pt x="309631" y="1107299"/>
                </a:lnTo>
                <a:lnTo>
                  <a:pt x="355118" y="1100820"/>
                </a:lnTo>
                <a:lnTo>
                  <a:pt x="400660" y="1091091"/>
                </a:lnTo>
                <a:lnTo>
                  <a:pt x="443759" y="1076391"/>
                </a:lnTo>
                <a:lnTo>
                  <a:pt x="481915" y="1055000"/>
                </a:lnTo>
                <a:lnTo>
                  <a:pt x="512628" y="1025193"/>
                </a:lnTo>
                <a:lnTo>
                  <a:pt x="533400" y="985251"/>
                </a:lnTo>
                <a:lnTo>
                  <a:pt x="562694" y="949632"/>
                </a:lnTo>
                <a:lnTo>
                  <a:pt x="586779" y="908655"/>
                </a:lnTo>
                <a:lnTo>
                  <a:pt x="606400" y="864701"/>
                </a:lnTo>
                <a:lnTo>
                  <a:pt x="622300" y="820151"/>
                </a:lnTo>
                <a:lnTo>
                  <a:pt x="652838" y="783917"/>
                </a:lnTo>
                <a:lnTo>
                  <a:pt x="674014" y="746491"/>
                </a:lnTo>
                <a:lnTo>
                  <a:pt x="687322" y="707637"/>
                </a:lnTo>
                <a:lnTo>
                  <a:pt x="694258" y="667116"/>
                </a:lnTo>
                <a:lnTo>
                  <a:pt x="696317" y="624690"/>
                </a:lnTo>
                <a:lnTo>
                  <a:pt x="694994" y="580121"/>
                </a:lnTo>
                <a:lnTo>
                  <a:pt x="691786" y="533171"/>
                </a:lnTo>
                <a:lnTo>
                  <a:pt x="688187" y="483601"/>
                </a:lnTo>
                <a:lnTo>
                  <a:pt x="685693" y="431174"/>
                </a:lnTo>
                <a:lnTo>
                  <a:pt x="685800" y="375651"/>
                </a:lnTo>
                <a:lnTo>
                  <a:pt x="678180" y="335702"/>
                </a:lnTo>
                <a:lnTo>
                  <a:pt x="662178" y="279009"/>
                </a:lnTo>
                <a:lnTo>
                  <a:pt x="647700" y="235951"/>
                </a:lnTo>
                <a:lnTo>
                  <a:pt x="615280" y="214522"/>
                </a:lnTo>
                <a:lnTo>
                  <a:pt x="601464" y="202439"/>
                </a:lnTo>
                <a:lnTo>
                  <a:pt x="588540" y="181712"/>
                </a:lnTo>
                <a:lnTo>
                  <a:pt x="558800" y="134351"/>
                </a:lnTo>
                <a:lnTo>
                  <a:pt x="505221" y="98883"/>
                </a:lnTo>
                <a:lnTo>
                  <a:pt x="482600" y="83551"/>
                </a:lnTo>
                <a:lnTo>
                  <a:pt x="440556" y="63396"/>
                </a:lnTo>
                <a:lnTo>
                  <a:pt x="389135" y="47087"/>
                </a:lnTo>
                <a:lnTo>
                  <a:pt x="336822" y="33134"/>
                </a:lnTo>
                <a:lnTo>
                  <a:pt x="292100" y="20051"/>
                </a:lnTo>
                <a:lnTo>
                  <a:pt x="228261" y="15894"/>
                </a:lnTo>
                <a:lnTo>
                  <a:pt x="181046" y="11519"/>
                </a:lnTo>
                <a:lnTo>
                  <a:pt x="147400" y="7336"/>
                </a:lnTo>
                <a:lnTo>
                  <a:pt x="108589" y="1169"/>
                </a:lnTo>
                <a:lnTo>
                  <a:pt x="97313" y="0"/>
                </a:lnTo>
                <a:close/>
              </a:path>
              <a:path w="696595" h="1252220">
                <a:moveTo>
                  <a:pt x="231328" y="1117212"/>
                </a:moveTo>
                <a:lnTo>
                  <a:pt x="185737" y="1117212"/>
                </a:lnTo>
                <a:lnTo>
                  <a:pt x="227260" y="1117783"/>
                </a:lnTo>
                <a:lnTo>
                  <a:pt x="231328" y="1117212"/>
                </a:lnTo>
                <a:close/>
              </a:path>
            </a:pathLst>
          </a:custGeom>
          <a:solidFill>
            <a:srgbClr val="f2dffd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bg object 17"/>
          <p:cNvSpPr/>
          <p:nvPr/>
        </p:nvSpPr>
        <p:spPr>
          <a:xfrm>
            <a:off x="474480" y="6303600"/>
            <a:ext cx="166680" cy="345240"/>
          </a:xfrm>
          <a:custGeom>
            <a:avLst/>
            <a:gdLst>
              <a:gd name="textAreaLeft" fmla="*/ 0 w 166680"/>
              <a:gd name="textAreaRight" fmla="*/ 167040 w 166680"/>
              <a:gd name="textAreaTop" fmla="*/ 0 h 345240"/>
              <a:gd name="textAreaBottom" fmla="*/ 345600 h 345240"/>
            </a:gdLst>
            <a:ahLst/>
            <a:rect l="textAreaLeft" t="textAreaTop" r="textAreaRight" b="textAreaBottom"/>
            <a:pathLst>
              <a:path w="167004" h="345440">
                <a:moveTo>
                  <a:pt x="166825" y="0"/>
                </a:moveTo>
                <a:lnTo>
                  <a:pt x="0" y="286067"/>
                </a:lnTo>
                <a:lnTo>
                  <a:pt x="95617" y="345221"/>
                </a:lnTo>
                <a:lnTo>
                  <a:pt x="166825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bg object 18"/>
          <p:cNvSpPr/>
          <p:nvPr/>
        </p:nvSpPr>
        <p:spPr>
          <a:xfrm>
            <a:off x="418680" y="5382720"/>
            <a:ext cx="155880" cy="307440"/>
          </a:xfrm>
          <a:custGeom>
            <a:avLst/>
            <a:gdLst>
              <a:gd name="textAreaLeft" fmla="*/ 0 w 155880"/>
              <a:gd name="textAreaRight" fmla="*/ 156240 w 155880"/>
              <a:gd name="textAreaTop" fmla="*/ 0 h 307440"/>
              <a:gd name="textAreaBottom" fmla="*/ 307800 h 307440"/>
            </a:gdLst>
            <a:ahLst/>
            <a:rect l="textAreaLeft" t="textAreaTop" r="textAreaRight" b="textAreaBottom"/>
            <a:pathLst>
              <a:path w="156209" h="307975">
                <a:moveTo>
                  <a:pt x="0" y="0"/>
                </a:moveTo>
                <a:lnTo>
                  <a:pt x="48538" y="52197"/>
                </a:lnTo>
                <a:lnTo>
                  <a:pt x="72171" y="92964"/>
                </a:lnTo>
                <a:lnTo>
                  <a:pt x="79399" y="128016"/>
                </a:lnTo>
                <a:lnTo>
                  <a:pt x="77697" y="159131"/>
                </a:lnTo>
                <a:lnTo>
                  <a:pt x="65592" y="184150"/>
                </a:lnTo>
                <a:lnTo>
                  <a:pt x="53910" y="207542"/>
                </a:lnTo>
                <a:lnTo>
                  <a:pt x="47828" y="232296"/>
                </a:lnTo>
                <a:lnTo>
                  <a:pt x="64387" y="269608"/>
                </a:lnTo>
                <a:lnTo>
                  <a:pt x="99947" y="294105"/>
                </a:lnTo>
                <a:lnTo>
                  <a:pt x="110336" y="300161"/>
                </a:lnTo>
                <a:lnTo>
                  <a:pt x="140205" y="307505"/>
                </a:lnTo>
                <a:lnTo>
                  <a:pt x="155942" y="227365"/>
                </a:lnTo>
                <a:lnTo>
                  <a:pt x="150414" y="161290"/>
                </a:lnTo>
                <a:lnTo>
                  <a:pt x="127773" y="108458"/>
                </a:lnTo>
                <a:lnTo>
                  <a:pt x="98539" y="66294"/>
                </a:lnTo>
                <a:lnTo>
                  <a:pt x="64208" y="36830"/>
                </a:lnTo>
                <a:lnTo>
                  <a:pt x="31570" y="16510"/>
                </a:lnTo>
                <a:lnTo>
                  <a:pt x="8924" y="3937"/>
                </a:lnTo>
                <a:lnTo>
                  <a:pt x="0" y="0"/>
                </a:lnTo>
                <a:close/>
              </a:path>
            </a:pathLst>
          </a:custGeom>
          <a:solidFill>
            <a:srgbClr val="f2dff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bg object 19"/>
          <p:cNvSpPr/>
          <p:nvPr/>
        </p:nvSpPr>
        <p:spPr>
          <a:xfrm>
            <a:off x="432000" y="5690880"/>
            <a:ext cx="95040" cy="83160"/>
          </a:xfrm>
          <a:prstGeom prst="rect">
            <a:avLst/>
          </a:pr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bg object 20"/>
          <p:cNvSpPr/>
          <p:nvPr/>
        </p:nvSpPr>
        <p:spPr>
          <a:xfrm>
            <a:off x="17640" y="6524640"/>
            <a:ext cx="186840" cy="331920"/>
          </a:xfrm>
          <a:custGeom>
            <a:avLst/>
            <a:gdLst>
              <a:gd name="textAreaLeft" fmla="*/ 0 w 186840"/>
              <a:gd name="textAreaRight" fmla="*/ 187200 w 186840"/>
              <a:gd name="textAreaTop" fmla="*/ 0 h 331920"/>
              <a:gd name="textAreaBottom" fmla="*/ 332280 h 331920"/>
            </a:gdLst>
            <a:ahLst/>
            <a:rect l="textAreaLeft" t="textAreaTop" r="textAreaRight" b="textAreaBottom"/>
            <a:pathLst>
              <a:path w="187325" h="332104">
                <a:moveTo>
                  <a:pt x="0" y="0"/>
                </a:moveTo>
                <a:lnTo>
                  <a:pt x="9525" y="12700"/>
                </a:lnTo>
                <a:lnTo>
                  <a:pt x="23812" y="30162"/>
                </a:lnTo>
                <a:lnTo>
                  <a:pt x="41275" y="52387"/>
                </a:lnTo>
                <a:lnTo>
                  <a:pt x="60325" y="80962"/>
                </a:lnTo>
                <a:lnTo>
                  <a:pt x="85725" y="114300"/>
                </a:lnTo>
                <a:lnTo>
                  <a:pt x="106362" y="149225"/>
                </a:lnTo>
                <a:lnTo>
                  <a:pt x="125412" y="188912"/>
                </a:lnTo>
                <a:lnTo>
                  <a:pt x="138112" y="231775"/>
                </a:lnTo>
                <a:lnTo>
                  <a:pt x="149225" y="277812"/>
                </a:lnTo>
                <a:lnTo>
                  <a:pt x="144462" y="331787"/>
                </a:lnTo>
                <a:lnTo>
                  <a:pt x="187325" y="331787"/>
                </a:lnTo>
                <a:lnTo>
                  <a:pt x="185737" y="280987"/>
                </a:lnTo>
                <a:lnTo>
                  <a:pt x="165100" y="188912"/>
                </a:lnTo>
                <a:lnTo>
                  <a:pt x="130175" y="109537"/>
                </a:lnTo>
                <a:lnTo>
                  <a:pt x="74612" y="42862"/>
                </a:lnTo>
                <a:lnTo>
                  <a:pt x="0" y="0"/>
                </a:lnTo>
                <a:close/>
              </a:path>
            </a:pathLst>
          </a:custGeom>
          <a:solidFill>
            <a:srgbClr val="f2dff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bg object 21"/>
          <p:cNvSpPr/>
          <p:nvPr/>
        </p:nvSpPr>
        <p:spPr>
          <a:xfrm>
            <a:off x="0" y="6269040"/>
            <a:ext cx="205920" cy="232920"/>
          </a:xfrm>
          <a:prstGeom prst="rect">
            <a:avLst/>
          </a:pr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bg object 22"/>
          <p:cNvSpPr/>
          <p:nvPr/>
        </p:nvSpPr>
        <p:spPr>
          <a:xfrm>
            <a:off x="0" y="5141880"/>
            <a:ext cx="789120" cy="1174320"/>
          </a:xfrm>
          <a:custGeom>
            <a:avLst/>
            <a:gdLst>
              <a:gd name="textAreaLeft" fmla="*/ 0 w 789120"/>
              <a:gd name="textAreaRight" fmla="*/ 789480 w 789120"/>
              <a:gd name="textAreaTop" fmla="*/ 0 h 1174320"/>
              <a:gd name="textAreaBottom" fmla="*/ 1174680 h 1174320"/>
            </a:gdLst>
            <a:ahLst/>
            <a:rect l="textAreaLeft" t="textAreaTop" r="textAreaRight" b="textAreaBottom"/>
            <a:pathLst>
              <a:path w="789305" h="1174750">
                <a:moveTo>
                  <a:pt x="160337" y="0"/>
                </a:moveTo>
                <a:lnTo>
                  <a:pt x="65087" y="6350"/>
                </a:lnTo>
                <a:lnTo>
                  <a:pt x="0" y="20574"/>
                </a:lnTo>
                <a:lnTo>
                  <a:pt x="0" y="111125"/>
                </a:lnTo>
                <a:lnTo>
                  <a:pt x="50800" y="96774"/>
                </a:lnTo>
                <a:lnTo>
                  <a:pt x="107950" y="87249"/>
                </a:lnTo>
                <a:lnTo>
                  <a:pt x="171450" y="88900"/>
                </a:lnTo>
                <a:lnTo>
                  <a:pt x="244475" y="103124"/>
                </a:lnTo>
                <a:lnTo>
                  <a:pt x="322262" y="130175"/>
                </a:lnTo>
                <a:lnTo>
                  <a:pt x="412750" y="169799"/>
                </a:lnTo>
                <a:lnTo>
                  <a:pt x="508000" y="225425"/>
                </a:lnTo>
                <a:lnTo>
                  <a:pt x="566737" y="273050"/>
                </a:lnTo>
                <a:lnTo>
                  <a:pt x="609600" y="330200"/>
                </a:lnTo>
                <a:lnTo>
                  <a:pt x="638175" y="398399"/>
                </a:lnTo>
                <a:lnTo>
                  <a:pt x="654050" y="469836"/>
                </a:lnTo>
                <a:lnTo>
                  <a:pt x="657225" y="549211"/>
                </a:lnTo>
                <a:lnTo>
                  <a:pt x="647700" y="630174"/>
                </a:lnTo>
                <a:lnTo>
                  <a:pt x="628650" y="712724"/>
                </a:lnTo>
                <a:lnTo>
                  <a:pt x="604837" y="793686"/>
                </a:lnTo>
                <a:lnTo>
                  <a:pt x="568325" y="871474"/>
                </a:lnTo>
                <a:lnTo>
                  <a:pt x="528637" y="942911"/>
                </a:lnTo>
                <a:lnTo>
                  <a:pt x="482600" y="1007999"/>
                </a:lnTo>
                <a:lnTo>
                  <a:pt x="431800" y="1063561"/>
                </a:lnTo>
                <a:lnTo>
                  <a:pt x="377825" y="1111186"/>
                </a:lnTo>
                <a:lnTo>
                  <a:pt x="323850" y="1139761"/>
                </a:lnTo>
                <a:lnTo>
                  <a:pt x="265112" y="1155636"/>
                </a:lnTo>
                <a:lnTo>
                  <a:pt x="207962" y="1154049"/>
                </a:lnTo>
                <a:lnTo>
                  <a:pt x="314325" y="1174686"/>
                </a:lnTo>
                <a:lnTo>
                  <a:pt x="411162" y="1168336"/>
                </a:lnTo>
                <a:lnTo>
                  <a:pt x="500062" y="1134999"/>
                </a:lnTo>
                <a:lnTo>
                  <a:pt x="577850" y="1084199"/>
                </a:lnTo>
                <a:lnTo>
                  <a:pt x="644525" y="1014349"/>
                </a:lnTo>
                <a:lnTo>
                  <a:pt x="703262" y="930211"/>
                </a:lnTo>
                <a:lnTo>
                  <a:pt x="746125" y="836549"/>
                </a:lnTo>
                <a:lnTo>
                  <a:pt x="773112" y="733361"/>
                </a:lnTo>
                <a:lnTo>
                  <a:pt x="788987" y="628586"/>
                </a:lnTo>
                <a:lnTo>
                  <a:pt x="787400" y="519049"/>
                </a:lnTo>
                <a:lnTo>
                  <a:pt x="769937" y="415925"/>
                </a:lnTo>
                <a:lnTo>
                  <a:pt x="735012" y="315849"/>
                </a:lnTo>
                <a:lnTo>
                  <a:pt x="679450" y="223774"/>
                </a:lnTo>
                <a:lnTo>
                  <a:pt x="606425" y="142875"/>
                </a:lnTo>
                <a:lnTo>
                  <a:pt x="512762" y="79375"/>
                </a:lnTo>
                <a:lnTo>
                  <a:pt x="393700" y="33274"/>
                </a:lnTo>
                <a:lnTo>
                  <a:pt x="269875" y="6350"/>
                </a:lnTo>
                <a:lnTo>
                  <a:pt x="160337" y="0"/>
                </a:lnTo>
                <a:close/>
              </a:path>
            </a:pathLst>
          </a:custGeom>
          <a:solidFill>
            <a:srgbClr val="f2dff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bg object 23"/>
          <p:cNvSpPr/>
          <p:nvPr/>
        </p:nvSpPr>
        <p:spPr>
          <a:xfrm>
            <a:off x="93960" y="3922560"/>
            <a:ext cx="221760" cy="284040"/>
          </a:xfrm>
          <a:custGeom>
            <a:avLst/>
            <a:gdLst>
              <a:gd name="textAreaLeft" fmla="*/ 0 w 221760"/>
              <a:gd name="textAreaRight" fmla="*/ 222120 w 221760"/>
              <a:gd name="textAreaTop" fmla="*/ 0 h 284040"/>
              <a:gd name="textAreaBottom" fmla="*/ 284400 h 284040"/>
            </a:gdLst>
            <a:ahLst/>
            <a:rect l="textAreaLeft" t="textAreaTop" r="textAreaRight" b="textAreaBottom"/>
            <a:pathLst>
              <a:path w="222250" h="284479">
                <a:moveTo>
                  <a:pt x="221883" y="0"/>
                </a:moveTo>
                <a:lnTo>
                  <a:pt x="0" y="162560"/>
                </a:lnTo>
                <a:lnTo>
                  <a:pt x="113452" y="284353"/>
                </a:lnTo>
                <a:lnTo>
                  <a:pt x="221883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bg object 24"/>
          <p:cNvSpPr/>
          <p:nvPr/>
        </p:nvSpPr>
        <p:spPr>
          <a:xfrm>
            <a:off x="151920" y="2755800"/>
            <a:ext cx="1117800" cy="1218960"/>
          </a:xfrm>
          <a:custGeom>
            <a:avLst/>
            <a:gdLst>
              <a:gd name="textAreaLeft" fmla="*/ 0 w 1117800"/>
              <a:gd name="textAreaRight" fmla="*/ 1118160 w 1117800"/>
              <a:gd name="textAreaTop" fmla="*/ 0 h 1218960"/>
              <a:gd name="textAreaBottom" fmla="*/ 1219320 h 1218960"/>
            </a:gdLst>
            <a:ahLst/>
            <a:rect l="textAreaLeft" t="textAreaTop" r="textAreaRight" b="textAreaBottom"/>
            <a:pathLst>
              <a:path w="1118235" h="1219200">
                <a:moveTo>
                  <a:pt x="546658" y="0"/>
                </a:moveTo>
                <a:lnTo>
                  <a:pt x="501554" y="5850"/>
                </a:lnTo>
                <a:lnTo>
                  <a:pt x="456230" y="13612"/>
                </a:lnTo>
                <a:lnTo>
                  <a:pt x="412316" y="25177"/>
                </a:lnTo>
                <a:lnTo>
                  <a:pt x="371445" y="42436"/>
                </a:lnTo>
                <a:lnTo>
                  <a:pt x="335249" y="67280"/>
                </a:lnTo>
                <a:lnTo>
                  <a:pt x="305358" y="101600"/>
                </a:lnTo>
                <a:lnTo>
                  <a:pt x="296577" y="106412"/>
                </a:lnTo>
                <a:lnTo>
                  <a:pt x="275593" y="118665"/>
                </a:lnTo>
                <a:lnTo>
                  <a:pt x="250441" y="135086"/>
                </a:lnTo>
                <a:lnTo>
                  <a:pt x="229158" y="152400"/>
                </a:lnTo>
                <a:lnTo>
                  <a:pt x="209885" y="171217"/>
                </a:lnTo>
                <a:lnTo>
                  <a:pt x="190463" y="189880"/>
                </a:lnTo>
                <a:lnTo>
                  <a:pt x="152958" y="228600"/>
                </a:lnTo>
                <a:lnTo>
                  <a:pt x="121666" y="263595"/>
                </a:lnTo>
                <a:lnTo>
                  <a:pt x="87782" y="302851"/>
                </a:lnTo>
                <a:lnTo>
                  <a:pt x="55575" y="344929"/>
                </a:lnTo>
                <a:lnTo>
                  <a:pt x="29311" y="388392"/>
                </a:lnTo>
                <a:lnTo>
                  <a:pt x="13258" y="431800"/>
                </a:lnTo>
                <a:lnTo>
                  <a:pt x="3505" y="486785"/>
                </a:lnTo>
                <a:lnTo>
                  <a:pt x="0" y="529366"/>
                </a:lnTo>
                <a:lnTo>
                  <a:pt x="1371" y="567314"/>
                </a:lnTo>
                <a:lnTo>
                  <a:pt x="6248" y="608401"/>
                </a:lnTo>
                <a:lnTo>
                  <a:pt x="13258" y="660400"/>
                </a:lnTo>
                <a:lnTo>
                  <a:pt x="15019" y="646176"/>
                </a:lnTo>
                <a:lnTo>
                  <a:pt x="15441" y="631380"/>
                </a:lnTo>
                <a:lnTo>
                  <a:pt x="17946" y="618394"/>
                </a:lnTo>
                <a:lnTo>
                  <a:pt x="25958" y="609600"/>
                </a:lnTo>
                <a:lnTo>
                  <a:pt x="32408" y="611088"/>
                </a:lnTo>
                <a:lnTo>
                  <a:pt x="34690" y="621506"/>
                </a:lnTo>
                <a:lnTo>
                  <a:pt x="35781" y="635496"/>
                </a:lnTo>
                <a:lnTo>
                  <a:pt x="38658" y="647700"/>
                </a:lnTo>
                <a:lnTo>
                  <a:pt x="55040" y="677189"/>
                </a:lnTo>
                <a:lnTo>
                  <a:pt x="62294" y="685875"/>
                </a:lnTo>
                <a:lnTo>
                  <a:pt x="64257" y="684958"/>
                </a:lnTo>
                <a:lnTo>
                  <a:pt x="64764" y="685640"/>
                </a:lnTo>
                <a:lnTo>
                  <a:pt x="67652" y="699120"/>
                </a:lnTo>
                <a:lnTo>
                  <a:pt x="76758" y="736600"/>
                </a:lnTo>
                <a:lnTo>
                  <a:pt x="89282" y="786150"/>
                </a:lnTo>
                <a:lnTo>
                  <a:pt x="96514" y="814446"/>
                </a:lnTo>
                <a:lnTo>
                  <a:pt x="100571" y="831453"/>
                </a:lnTo>
                <a:lnTo>
                  <a:pt x="103569" y="847137"/>
                </a:lnTo>
                <a:lnTo>
                  <a:pt x="107626" y="871464"/>
                </a:lnTo>
                <a:lnTo>
                  <a:pt x="114858" y="914400"/>
                </a:lnTo>
                <a:lnTo>
                  <a:pt x="149684" y="968621"/>
                </a:lnTo>
                <a:lnTo>
                  <a:pt x="174290" y="1000982"/>
                </a:lnTo>
                <a:lnTo>
                  <a:pt x="203758" y="1028700"/>
                </a:lnTo>
                <a:lnTo>
                  <a:pt x="244264" y="1054248"/>
                </a:lnTo>
                <a:lnTo>
                  <a:pt x="288491" y="1071165"/>
                </a:lnTo>
                <a:lnTo>
                  <a:pt x="334801" y="1082724"/>
                </a:lnTo>
                <a:lnTo>
                  <a:pt x="381558" y="1092200"/>
                </a:lnTo>
                <a:lnTo>
                  <a:pt x="456700" y="1093216"/>
                </a:lnTo>
                <a:lnTo>
                  <a:pt x="521457" y="1095724"/>
                </a:lnTo>
                <a:lnTo>
                  <a:pt x="588992" y="1101682"/>
                </a:lnTo>
                <a:lnTo>
                  <a:pt x="647795" y="1112678"/>
                </a:lnTo>
                <a:lnTo>
                  <a:pt x="686358" y="1130300"/>
                </a:lnTo>
                <a:lnTo>
                  <a:pt x="704416" y="1171749"/>
                </a:lnTo>
                <a:lnTo>
                  <a:pt x="707120" y="1196147"/>
                </a:lnTo>
                <a:lnTo>
                  <a:pt x="711758" y="1219200"/>
                </a:lnTo>
                <a:lnTo>
                  <a:pt x="766006" y="1202430"/>
                </a:lnTo>
                <a:lnTo>
                  <a:pt x="807008" y="1180480"/>
                </a:lnTo>
                <a:lnTo>
                  <a:pt x="816087" y="1173458"/>
                </a:lnTo>
                <a:lnTo>
                  <a:pt x="826058" y="1168400"/>
                </a:lnTo>
                <a:lnTo>
                  <a:pt x="846001" y="1163734"/>
                </a:lnTo>
                <a:lnTo>
                  <a:pt x="866540" y="1159843"/>
                </a:lnTo>
                <a:lnTo>
                  <a:pt x="885887" y="1153880"/>
                </a:lnTo>
                <a:lnTo>
                  <a:pt x="902258" y="1143000"/>
                </a:lnTo>
                <a:lnTo>
                  <a:pt x="904962" y="1134814"/>
                </a:lnTo>
                <a:lnTo>
                  <a:pt x="901266" y="1125140"/>
                </a:lnTo>
                <a:lnTo>
                  <a:pt x="894891" y="1114871"/>
                </a:lnTo>
                <a:lnTo>
                  <a:pt x="889558" y="1104900"/>
                </a:lnTo>
                <a:lnTo>
                  <a:pt x="835980" y="1086790"/>
                </a:lnTo>
                <a:lnTo>
                  <a:pt x="790736" y="1075942"/>
                </a:lnTo>
                <a:lnTo>
                  <a:pt x="765733" y="1073896"/>
                </a:lnTo>
                <a:lnTo>
                  <a:pt x="745493" y="1068302"/>
                </a:lnTo>
                <a:lnTo>
                  <a:pt x="737158" y="1054100"/>
                </a:lnTo>
                <a:lnTo>
                  <a:pt x="745716" y="1042739"/>
                </a:lnTo>
                <a:lnTo>
                  <a:pt x="766329" y="1041796"/>
                </a:lnTo>
                <a:lnTo>
                  <a:pt x="791406" y="1043830"/>
                </a:lnTo>
                <a:lnTo>
                  <a:pt x="813358" y="1041400"/>
                </a:lnTo>
                <a:lnTo>
                  <a:pt x="826877" y="1033857"/>
                </a:lnTo>
                <a:lnTo>
                  <a:pt x="839354" y="1024112"/>
                </a:lnTo>
                <a:lnTo>
                  <a:pt x="851533" y="1013485"/>
                </a:lnTo>
                <a:lnTo>
                  <a:pt x="864158" y="1003300"/>
                </a:lnTo>
                <a:lnTo>
                  <a:pt x="905446" y="983503"/>
                </a:lnTo>
                <a:lnTo>
                  <a:pt x="939664" y="955176"/>
                </a:lnTo>
                <a:lnTo>
                  <a:pt x="968078" y="920198"/>
                </a:lnTo>
                <a:lnTo>
                  <a:pt x="991952" y="880443"/>
                </a:lnTo>
                <a:lnTo>
                  <a:pt x="1012552" y="837789"/>
                </a:lnTo>
                <a:lnTo>
                  <a:pt x="1031143" y="794113"/>
                </a:lnTo>
                <a:lnTo>
                  <a:pt x="1048990" y="751291"/>
                </a:lnTo>
                <a:lnTo>
                  <a:pt x="1067358" y="711200"/>
                </a:lnTo>
                <a:lnTo>
                  <a:pt x="1079562" y="691024"/>
                </a:lnTo>
                <a:lnTo>
                  <a:pt x="1091171" y="674862"/>
                </a:lnTo>
                <a:lnTo>
                  <a:pt x="1100398" y="657818"/>
                </a:lnTo>
                <a:lnTo>
                  <a:pt x="1108824" y="581909"/>
                </a:lnTo>
                <a:lnTo>
                  <a:pt x="1111220" y="529006"/>
                </a:lnTo>
                <a:lnTo>
                  <a:pt x="1112999" y="476202"/>
                </a:lnTo>
                <a:lnTo>
                  <a:pt x="1114513" y="423408"/>
                </a:lnTo>
                <a:lnTo>
                  <a:pt x="1116115" y="370537"/>
                </a:lnTo>
                <a:lnTo>
                  <a:pt x="1118158" y="317500"/>
                </a:lnTo>
                <a:lnTo>
                  <a:pt x="1104689" y="268682"/>
                </a:lnTo>
                <a:lnTo>
                  <a:pt x="1090179" y="231949"/>
                </a:lnTo>
                <a:lnTo>
                  <a:pt x="1070608" y="196717"/>
                </a:lnTo>
                <a:lnTo>
                  <a:pt x="1041958" y="152400"/>
                </a:lnTo>
                <a:lnTo>
                  <a:pt x="1004976" y="123362"/>
                </a:lnTo>
                <a:lnTo>
                  <a:pt x="966317" y="88320"/>
                </a:lnTo>
                <a:lnTo>
                  <a:pt x="925830" y="53827"/>
                </a:lnTo>
                <a:lnTo>
                  <a:pt x="883361" y="26436"/>
                </a:lnTo>
                <a:lnTo>
                  <a:pt x="838758" y="12700"/>
                </a:lnTo>
                <a:lnTo>
                  <a:pt x="790222" y="8205"/>
                </a:lnTo>
                <a:lnTo>
                  <a:pt x="741509" y="5484"/>
                </a:lnTo>
                <a:lnTo>
                  <a:pt x="692708" y="3921"/>
                </a:lnTo>
                <a:lnTo>
                  <a:pt x="643907" y="2897"/>
                </a:lnTo>
                <a:lnTo>
                  <a:pt x="595195" y="1796"/>
                </a:lnTo>
                <a:lnTo>
                  <a:pt x="546658" y="0"/>
                </a:lnTo>
                <a:close/>
              </a:path>
            </a:pathLst>
          </a:custGeom>
          <a:solidFill>
            <a:srgbClr val="ebf7ff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bg object 25"/>
          <p:cNvSpPr/>
          <p:nvPr/>
        </p:nvSpPr>
        <p:spPr>
          <a:xfrm>
            <a:off x="100440" y="2709000"/>
            <a:ext cx="1270440" cy="1171080"/>
          </a:xfrm>
          <a:custGeom>
            <a:avLst/>
            <a:gdLst>
              <a:gd name="textAreaLeft" fmla="*/ 0 w 1270440"/>
              <a:gd name="textAreaRight" fmla="*/ 1270800 w 1270440"/>
              <a:gd name="textAreaTop" fmla="*/ 0 h 1171080"/>
              <a:gd name="textAreaBottom" fmla="*/ 1171440 h 1171080"/>
            </a:gdLst>
            <a:ahLst/>
            <a:rect l="textAreaLeft" t="textAreaTop" r="textAreaRight" b="textAreaBottom"/>
            <a:pathLst>
              <a:path w="1270635" h="1171575">
                <a:moveTo>
                  <a:pt x="504418" y="796671"/>
                </a:moveTo>
                <a:lnTo>
                  <a:pt x="451904" y="742823"/>
                </a:lnTo>
                <a:lnTo>
                  <a:pt x="420382" y="708533"/>
                </a:lnTo>
                <a:lnTo>
                  <a:pt x="391579" y="662559"/>
                </a:lnTo>
                <a:lnTo>
                  <a:pt x="368236" y="603250"/>
                </a:lnTo>
                <a:lnTo>
                  <a:pt x="357543" y="529717"/>
                </a:lnTo>
                <a:lnTo>
                  <a:pt x="364401" y="440690"/>
                </a:lnTo>
                <a:lnTo>
                  <a:pt x="395998" y="335407"/>
                </a:lnTo>
                <a:lnTo>
                  <a:pt x="366852" y="350647"/>
                </a:lnTo>
                <a:lnTo>
                  <a:pt x="335013" y="387223"/>
                </a:lnTo>
                <a:lnTo>
                  <a:pt x="304876" y="436499"/>
                </a:lnTo>
                <a:lnTo>
                  <a:pt x="278663" y="498983"/>
                </a:lnTo>
                <a:lnTo>
                  <a:pt x="262940" y="576199"/>
                </a:lnTo>
                <a:lnTo>
                  <a:pt x="268744" y="660781"/>
                </a:lnTo>
                <a:lnTo>
                  <a:pt x="297688" y="755777"/>
                </a:lnTo>
                <a:lnTo>
                  <a:pt x="353136" y="856881"/>
                </a:lnTo>
                <a:lnTo>
                  <a:pt x="379552" y="853313"/>
                </a:lnTo>
                <a:lnTo>
                  <a:pt x="405434" y="851916"/>
                </a:lnTo>
                <a:lnTo>
                  <a:pt x="434619" y="846582"/>
                </a:lnTo>
                <a:lnTo>
                  <a:pt x="458838" y="842391"/>
                </a:lnTo>
                <a:lnTo>
                  <a:pt x="479209" y="834898"/>
                </a:lnTo>
                <a:lnTo>
                  <a:pt x="495693" y="824103"/>
                </a:lnTo>
                <a:lnTo>
                  <a:pt x="503910" y="808863"/>
                </a:lnTo>
                <a:lnTo>
                  <a:pt x="504418" y="796671"/>
                </a:lnTo>
                <a:close/>
              </a:path>
              <a:path w="1270635" h="1171575">
                <a:moveTo>
                  <a:pt x="720915" y="1117727"/>
                </a:moveTo>
                <a:lnTo>
                  <a:pt x="663016" y="1128903"/>
                </a:lnTo>
                <a:lnTo>
                  <a:pt x="601853" y="1134237"/>
                </a:lnTo>
                <a:lnTo>
                  <a:pt x="546150" y="1136015"/>
                </a:lnTo>
                <a:lnTo>
                  <a:pt x="492633" y="1128395"/>
                </a:lnTo>
                <a:lnTo>
                  <a:pt x="440194" y="1116203"/>
                </a:lnTo>
                <a:lnTo>
                  <a:pt x="393230" y="1100328"/>
                </a:lnTo>
                <a:lnTo>
                  <a:pt x="352818" y="1076071"/>
                </a:lnTo>
                <a:lnTo>
                  <a:pt x="311289" y="1056513"/>
                </a:lnTo>
                <a:lnTo>
                  <a:pt x="271970" y="1027557"/>
                </a:lnTo>
                <a:lnTo>
                  <a:pt x="243573" y="991362"/>
                </a:lnTo>
                <a:lnTo>
                  <a:pt x="218465" y="960882"/>
                </a:lnTo>
                <a:lnTo>
                  <a:pt x="191160" y="919988"/>
                </a:lnTo>
                <a:lnTo>
                  <a:pt x="173685" y="876427"/>
                </a:lnTo>
                <a:lnTo>
                  <a:pt x="160566" y="834021"/>
                </a:lnTo>
                <a:lnTo>
                  <a:pt x="151815" y="792480"/>
                </a:lnTo>
                <a:lnTo>
                  <a:pt x="145262" y="741680"/>
                </a:lnTo>
                <a:lnTo>
                  <a:pt x="156197" y="576707"/>
                </a:lnTo>
                <a:lnTo>
                  <a:pt x="187883" y="441325"/>
                </a:lnTo>
                <a:lnTo>
                  <a:pt x="235940" y="334264"/>
                </a:lnTo>
                <a:lnTo>
                  <a:pt x="291630" y="253619"/>
                </a:lnTo>
                <a:lnTo>
                  <a:pt x="351726" y="193802"/>
                </a:lnTo>
                <a:lnTo>
                  <a:pt x="401967" y="156337"/>
                </a:lnTo>
                <a:lnTo>
                  <a:pt x="434733" y="134366"/>
                </a:lnTo>
                <a:lnTo>
                  <a:pt x="450024" y="128143"/>
                </a:lnTo>
                <a:lnTo>
                  <a:pt x="403047" y="131953"/>
                </a:lnTo>
                <a:lnTo>
                  <a:pt x="369189" y="138811"/>
                </a:lnTo>
                <a:lnTo>
                  <a:pt x="339686" y="146685"/>
                </a:lnTo>
                <a:lnTo>
                  <a:pt x="311289" y="149860"/>
                </a:lnTo>
                <a:lnTo>
                  <a:pt x="291630" y="155194"/>
                </a:lnTo>
                <a:lnTo>
                  <a:pt x="267614" y="159385"/>
                </a:lnTo>
                <a:lnTo>
                  <a:pt x="246862" y="169291"/>
                </a:lnTo>
                <a:lnTo>
                  <a:pt x="221742" y="178181"/>
                </a:lnTo>
                <a:lnTo>
                  <a:pt x="120154" y="277622"/>
                </a:lnTo>
                <a:lnTo>
                  <a:pt x="44792" y="422656"/>
                </a:lnTo>
                <a:lnTo>
                  <a:pt x="31686" y="498348"/>
                </a:lnTo>
                <a:lnTo>
                  <a:pt x="14198" y="573151"/>
                </a:lnTo>
                <a:lnTo>
                  <a:pt x="4368" y="654558"/>
                </a:lnTo>
                <a:lnTo>
                  <a:pt x="0" y="732409"/>
                </a:lnTo>
                <a:lnTo>
                  <a:pt x="12014" y="819023"/>
                </a:lnTo>
                <a:lnTo>
                  <a:pt x="43688" y="900303"/>
                </a:lnTo>
                <a:lnTo>
                  <a:pt x="97205" y="986663"/>
                </a:lnTo>
                <a:lnTo>
                  <a:pt x="140906" y="1036320"/>
                </a:lnTo>
                <a:lnTo>
                  <a:pt x="194437" y="1083310"/>
                </a:lnTo>
                <a:lnTo>
                  <a:pt x="259969" y="1118362"/>
                </a:lnTo>
                <a:lnTo>
                  <a:pt x="297103" y="1136916"/>
                </a:lnTo>
                <a:lnTo>
                  <a:pt x="374662" y="1160018"/>
                </a:lnTo>
                <a:lnTo>
                  <a:pt x="419442" y="1165491"/>
                </a:lnTo>
                <a:lnTo>
                  <a:pt x="464223" y="1171067"/>
                </a:lnTo>
                <a:lnTo>
                  <a:pt x="558152" y="1163447"/>
                </a:lnTo>
                <a:lnTo>
                  <a:pt x="611670" y="1151382"/>
                </a:lnTo>
                <a:lnTo>
                  <a:pt x="665213" y="1139190"/>
                </a:lnTo>
                <a:lnTo>
                  <a:pt x="720915" y="1117727"/>
                </a:lnTo>
                <a:close/>
              </a:path>
              <a:path w="1270635" h="1171575">
                <a:moveTo>
                  <a:pt x="1270266" y="495427"/>
                </a:moveTo>
                <a:lnTo>
                  <a:pt x="1262507" y="370713"/>
                </a:lnTo>
                <a:lnTo>
                  <a:pt x="1207655" y="249682"/>
                </a:lnTo>
                <a:lnTo>
                  <a:pt x="1143038" y="170688"/>
                </a:lnTo>
                <a:lnTo>
                  <a:pt x="1088263" y="108712"/>
                </a:lnTo>
                <a:lnTo>
                  <a:pt x="1041184" y="73152"/>
                </a:lnTo>
                <a:lnTo>
                  <a:pt x="1003973" y="54610"/>
                </a:lnTo>
                <a:lnTo>
                  <a:pt x="973328" y="47371"/>
                </a:lnTo>
                <a:lnTo>
                  <a:pt x="908735" y="7747"/>
                </a:lnTo>
                <a:lnTo>
                  <a:pt x="707377" y="0"/>
                </a:lnTo>
                <a:lnTo>
                  <a:pt x="650494" y="6350"/>
                </a:lnTo>
                <a:lnTo>
                  <a:pt x="594690" y="8001"/>
                </a:lnTo>
                <a:lnTo>
                  <a:pt x="546557" y="16510"/>
                </a:lnTo>
                <a:lnTo>
                  <a:pt x="467779" y="37338"/>
                </a:lnTo>
                <a:lnTo>
                  <a:pt x="431698" y="53467"/>
                </a:lnTo>
                <a:lnTo>
                  <a:pt x="398881" y="75311"/>
                </a:lnTo>
                <a:lnTo>
                  <a:pt x="364998" y="101854"/>
                </a:lnTo>
                <a:lnTo>
                  <a:pt x="422986" y="90805"/>
                </a:lnTo>
                <a:lnTo>
                  <a:pt x="475488" y="83439"/>
                </a:lnTo>
                <a:lnTo>
                  <a:pt x="526923" y="80645"/>
                </a:lnTo>
                <a:lnTo>
                  <a:pt x="578332" y="77978"/>
                </a:lnTo>
                <a:lnTo>
                  <a:pt x="621017" y="73152"/>
                </a:lnTo>
                <a:lnTo>
                  <a:pt x="665873" y="78740"/>
                </a:lnTo>
                <a:lnTo>
                  <a:pt x="711822" y="79756"/>
                </a:lnTo>
                <a:lnTo>
                  <a:pt x="751243" y="88900"/>
                </a:lnTo>
                <a:lnTo>
                  <a:pt x="790625" y="98171"/>
                </a:lnTo>
                <a:lnTo>
                  <a:pt x="828954" y="112014"/>
                </a:lnTo>
                <a:lnTo>
                  <a:pt x="866165" y="130556"/>
                </a:lnTo>
                <a:lnTo>
                  <a:pt x="929678" y="174879"/>
                </a:lnTo>
                <a:lnTo>
                  <a:pt x="965796" y="198120"/>
                </a:lnTo>
                <a:lnTo>
                  <a:pt x="1024940" y="261112"/>
                </a:lnTo>
                <a:lnTo>
                  <a:pt x="1069886" y="345313"/>
                </a:lnTo>
                <a:lnTo>
                  <a:pt x="1092962" y="444119"/>
                </a:lnTo>
                <a:lnTo>
                  <a:pt x="1089787" y="556514"/>
                </a:lnTo>
                <a:lnTo>
                  <a:pt x="1073454" y="665734"/>
                </a:lnTo>
                <a:lnTo>
                  <a:pt x="1046213" y="782320"/>
                </a:lnTo>
                <a:lnTo>
                  <a:pt x="1008024" y="886460"/>
                </a:lnTo>
                <a:lnTo>
                  <a:pt x="973074" y="976503"/>
                </a:lnTo>
                <a:lnTo>
                  <a:pt x="933754" y="1045972"/>
                </a:lnTo>
                <a:lnTo>
                  <a:pt x="986231" y="999363"/>
                </a:lnTo>
                <a:lnTo>
                  <a:pt x="1052931" y="931291"/>
                </a:lnTo>
                <a:lnTo>
                  <a:pt x="1125042" y="839978"/>
                </a:lnTo>
                <a:lnTo>
                  <a:pt x="1194955" y="738378"/>
                </a:lnTo>
                <a:lnTo>
                  <a:pt x="1245247" y="622300"/>
                </a:lnTo>
                <a:lnTo>
                  <a:pt x="1270266" y="495427"/>
                </a:lnTo>
                <a:close/>
              </a:path>
            </a:pathLst>
          </a:custGeom>
          <a:solidFill>
            <a:srgbClr val="ebf7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" name="bg object 26"/>
          <p:cNvSpPr/>
          <p:nvPr/>
        </p:nvSpPr>
        <p:spPr>
          <a:xfrm>
            <a:off x="725760" y="4035960"/>
            <a:ext cx="218880" cy="385560"/>
          </a:xfrm>
          <a:custGeom>
            <a:avLst/>
            <a:gdLst>
              <a:gd name="textAreaLeft" fmla="*/ 0 w 218880"/>
              <a:gd name="textAreaRight" fmla="*/ 219240 w 218880"/>
              <a:gd name="textAreaTop" fmla="*/ 0 h 385560"/>
              <a:gd name="textAreaBottom" fmla="*/ 385920 h 385560"/>
            </a:gdLst>
            <a:ahLst/>
            <a:rect l="textAreaLeft" t="textAreaTop" r="textAreaRight" b="textAreaBottom"/>
            <a:pathLst>
              <a:path w="219075" h="386079">
                <a:moveTo>
                  <a:pt x="0" y="0"/>
                </a:moveTo>
                <a:lnTo>
                  <a:pt x="127749" y="385699"/>
                </a:lnTo>
                <a:lnTo>
                  <a:pt x="219035" y="309499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bg object 27"/>
          <p:cNvSpPr/>
          <p:nvPr/>
        </p:nvSpPr>
        <p:spPr>
          <a:xfrm>
            <a:off x="827640" y="3788640"/>
            <a:ext cx="1147680" cy="1190160"/>
          </a:xfrm>
          <a:custGeom>
            <a:avLst/>
            <a:gdLst>
              <a:gd name="textAreaLeft" fmla="*/ 0 w 1147680"/>
              <a:gd name="textAreaRight" fmla="*/ 1148040 w 1147680"/>
              <a:gd name="textAreaTop" fmla="*/ 0 h 1190160"/>
              <a:gd name="textAreaBottom" fmla="*/ 1190520 h 1190160"/>
            </a:gdLst>
            <a:ahLst/>
            <a:rect l="textAreaLeft" t="textAreaTop" r="textAreaRight" b="textAreaBottom"/>
            <a:pathLst>
              <a:path w="1148080" h="1190625">
                <a:moveTo>
                  <a:pt x="47345" y="144640"/>
                </a:moveTo>
                <a:lnTo>
                  <a:pt x="41084" y="92189"/>
                </a:lnTo>
                <a:lnTo>
                  <a:pt x="15163" y="64135"/>
                </a:lnTo>
                <a:lnTo>
                  <a:pt x="1993" y="61074"/>
                </a:lnTo>
                <a:lnTo>
                  <a:pt x="3302" y="114935"/>
                </a:lnTo>
                <a:lnTo>
                  <a:pt x="4000" y="151625"/>
                </a:lnTo>
                <a:lnTo>
                  <a:pt x="4165" y="190614"/>
                </a:lnTo>
                <a:lnTo>
                  <a:pt x="0" y="248018"/>
                </a:lnTo>
                <a:lnTo>
                  <a:pt x="26758" y="212966"/>
                </a:lnTo>
                <a:lnTo>
                  <a:pt x="41973" y="177533"/>
                </a:lnTo>
                <a:lnTo>
                  <a:pt x="47345" y="144640"/>
                </a:lnTo>
                <a:close/>
              </a:path>
              <a:path w="1148080" h="1190625">
                <a:moveTo>
                  <a:pt x="339559" y="95491"/>
                </a:moveTo>
                <a:lnTo>
                  <a:pt x="187502" y="0"/>
                </a:lnTo>
                <a:lnTo>
                  <a:pt x="90322" y="27673"/>
                </a:lnTo>
                <a:lnTo>
                  <a:pt x="92544" y="28181"/>
                </a:lnTo>
                <a:lnTo>
                  <a:pt x="100825" y="32499"/>
                </a:lnTo>
                <a:lnTo>
                  <a:pt x="108585" y="39103"/>
                </a:lnTo>
                <a:lnTo>
                  <a:pt x="123482" y="45085"/>
                </a:lnTo>
                <a:lnTo>
                  <a:pt x="142798" y="51930"/>
                </a:lnTo>
                <a:lnTo>
                  <a:pt x="163779" y="61595"/>
                </a:lnTo>
                <a:lnTo>
                  <a:pt x="185305" y="69075"/>
                </a:lnTo>
                <a:lnTo>
                  <a:pt x="207962" y="81521"/>
                </a:lnTo>
                <a:lnTo>
                  <a:pt x="185978" y="86093"/>
                </a:lnTo>
                <a:lnTo>
                  <a:pt x="156946" y="100825"/>
                </a:lnTo>
                <a:lnTo>
                  <a:pt x="125768" y="124828"/>
                </a:lnTo>
                <a:lnTo>
                  <a:pt x="95199" y="156070"/>
                </a:lnTo>
                <a:lnTo>
                  <a:pt x="66827" y="187820"/>
                </a:lnTo>
                <a:lnTo>
                  <a:pt x="42354" y="222885"/>
                </a:lnTo>
                <a:lnTo>
                  <a:pt x="26847" y="279260"/>
                </a:lnTo>
                <a:lnTo>
                  <a:pt x="73152" y="220459"/>
                </a:lnTo>
                <a:lnTo>
                  <a:pt x="125082" y="177406"/>
                </a:lnTo>
                <a:lnTo>
                  <a:pt x="174345" y="145783"/>
                </a:lnTo>
                <a:lnTo>
                  <a:pt x="226441" y="121920"/>
                </a:lnTo>
                <a:lnTo>
                  <a:pt x="269773" y="105651"/>
                </a:lnTo>
                <a:lnTo>
                  <a:pt x="332422" y="96253"/>
                </a:lnTo>
                <a:lnTo>
                  <a:pt x="339559" y="95491"/>
                </a:lnTo>
                <a:close/>
              </a:path>
              <a:path w="1148080" h="1190625">
                <a:moveTo>
                  <a:pt x="1147864" y="1158862"/>
                </a:moveTo>
                <a:lnTo>
                  <a:pt x="1011212" y="1103236"/>
                </a:lnTo>
                <a:lnTo>
                  <a:pt x="872528" y="1033513"/>
                </a:lnTo>
                <a:lnTo>
                  <a:pt x="752513" y="960869"/>
                </a:lnTo>
                <a:lnTo>
                  <a:pt x="659422" y="879335"/>
                </a:lnTo>
                <a:lnTo>
                  <a:pt x="621576" y="840600"/>
                </a:lnTo>
                <a:lnTo>
                  <a:pt x="581431" y="806056"/>
                </a:lnTo>
                <a:lnTo>
                  <a:pt x="535978" y="763257"/>
                </a:lnTo>
                <a:lnTo>
                  <a:pt x="490258" y="707250"/>
                </a:lnTo>
                <a:lnTo>
                  <a:pt x="437527" y="637019"/>
                </a:lnTo>
                <a:lnTo>
                  <a:pt x="382143" y="544563"/>
                </a:lnTo>
                <a:lnTo>
                  <a:pt x="317588" y="423786"/>
                </a:lnTo>
                <a:lnTo>
                  <a:pt x="249301" y="264528"/>
                </a:lnTo>
                <a:lnTo>
                  <a:pt x="260007" y="335394"/>
                </a:lnTo>
                <a:lnTo>
                  <a:pt x="285877" y="414515"/>
                </a:lnTo>
                <a:lnTo>
                  <a:pt x="321208" y="498716"/>
                </a:lnTo>
                <a:lnTo>
                  <a:pt x="363054" y="589013"/>
                </a:lnTo>
                <a:lnTo>
                  <a:pt x="413854" y="676389"/>
                </a:lnTo>
                <a:lnTo>
                  <a:pt x="469557" y="763765"/>
                </a:lnTo>
                <a:lnTo>
                  <a:pt x="523913" y="839965"/>
                </a:lnTo>
                <a:lnTo>
                  <a:pt x="580682" y="907148"/>
                </a:lnTo>
                <a:lnTo>
                  <a:pt x="642391" y="974331"/>
                </a:lnTo>
                <a:lnTo>
                  <a:pt x="700811" y="1029449"/>
                </a:lnTo>
                <a:lnTo>
                  <a:pt x="755307" y="1069200"/>
                </a:lnTo>
                <a:lnTo>
                  <a:pt x="806996" y="1105014"/>
                </a:lnTo>
                <a:lnTo>
                  <a:pt x="856272" y="1131557"/>
                </a:lnTo>
                <a:lnTo>
                  <a:pt x="908850" y="1152131"/>
                </a:lnTo>
                <a:lnTo>
                  <a:pt x="963333" y="1173848"/>
                </a:lnTo>
                <a:lnTo>
                  <a:pt x="1023023" y="1190358"/>
                </a:lnTo>
                <a:lnTo>
                  <a:pt x="1147864" y="1158862"/>
                </a:lnTo>
                <a:close/>
              </a:path>
            </a:pathLst>
          </a:custGeom>
          <a:solidFill>
            <a:srgbClr val="ebf7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bg object 28"/>
          <p:cNvSpPr/>
          <p:nvPr/>
        </p:nvSpPr>
        <p:spPr>
          <a:xfrm>
            <a:off x="416160" y="4201200"/>
            <a:ext cx="124560" cy="402840"/>
          </a:xfrm>
          <a:custGeom>
            <a:avLst/>
            <a:gdLst>
              <a:gd name="textAreaLeft" fmla="*/ 0 w 124560"/>
              <a:gd name="textAreaRight" fmla="*/ 124920 w 124560"/>
              <a:gd name="textAreaTop" fmla="*/ 0 h 402840"/>
              <a:gd name="textAreaBottom" fmla="*/ 403200 h 402840"/>
            </a:gdLst>
            <a:ahLst/>
            <a:rect l="textAreaLeft" t="textAreaTop" r="textAreaRight" b="textAreaBottom"/>
            <a:pathLst>
              <a:path w="125095" h="403225">
                <a:moveTo>
                  <a:pt x="90561" y="0"/>
                </a:moveTo>
                <a:lnTo>
                  <a:pt x="0" y="384556"/>
                </a:lnTo>
                <a:lnTo>
                  <a:pt x="124484" y="403098"/>
                </a:lnTo>
                <a:lnTo>
                  <a:pt x="90561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" name="bg object 29"/>
          <p:cNvSpPr/>
          <p:nvPr/>
        </p:nvSpPr>
        <p:spPr>
          <a:xfrm>
            <a:off x="2158920" y="5073840"/>
            <a:ext cx="432000" cy="294120"/>
          </a:xfrm>
          <a:custGeom>
            <a:avLst/>
            <a:gdLst>
              <a:gd name="textAreaLeft" fmla="*/ 0 w 432000"/>
              <a:gd name="textAreaRight" fmla="*/ 432360 w 432000"/>
              <a:gd name="textAreaTop" fmla="*/ 0 h 294120"/>
              <a:gd name="textAreaBottom" fmla="*/ 294480 h 294120"/>
            </a:gdLst>
            <a:ahLst/>
            <a:rect l="textAreaLeft" t="textAreaTop" r="textAreaRight" b="textAreaBottom"/>
            <a:pathLst>
              <a:path w="432435" h="294639">
                <a:moveTo>
                  <a:pt x="57150" y="0"/>
                </a:moveTo>
                <a:lnTo>
                  <a:pt x="0" y="37973"/>
                </a:lnTo>
                <a:lnTo>
                  <a:pt x="143637" y="102362"/>
                </a:lnTo>
                <a:lnTo>
                  <a:pt x="251079" y="165608"/>
                </a:lnTo>
                <a:lnTo>
                  <a:pt x="329184" y="229108"/>
                </a:lnTo>
                <a:lnTo>
                  <a:pt x="381762" y="294513"/>
                </a:lnTo>
                <a:lnTo>
                  <a:pt x="432181" y="287274"/>
                </a:lnTo>
                <a:lnTo>
                  <a:pt x="409956" y="251460"/>
                </a:lnTo>
                <a:lnTo>
                  <a:pt x="385572" y="219710"/>
                </a:lnTo>
                <a:lnTo>
                  <a:pt x="359283" y="187071"/>
                </a:lnTo>
                <a:lnTo>
                  <a:pt x="328803" y="157353"/>
                </a:lnTo>
                <a:lnTo>
                  <a:pt x="272796" y="116459"/>
                </a:lnTo>
                <a:lnTo>
                  <a:pt x="204978" y="74549"/>
                </a:lnTo>
                <a:lnTo>
                  <a:pt x="133096" y="35814"/>
                </a:lnTo>
                <a:lnTo>
                  <a:pt x="57150" y="0"/>
                </a:lnTo>
                <a:close/>
              </a:path>
            </a:pathLst>
          </a:custGeom>
          <a:solidFill>
            <a:srgbClr val="ebf7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" name="bg object 30"/>
          <p:cNvSpPr/>
          <p:nvPr/>
        </p:nvSpPr>
        <p:spPr>
          <a:xfrm>
            <a:off x="2589480" y="5524560"/>
            <a:ext cx="58680" cy="195120"/>
          </a:xfrm>
          <a:custGeom>
            <a:avLst/>
            <a:gdLst>
              <a:gd name="textAreaLeft" fmla="*/ 0 w 58680"/>
              <a:gd name="textAreaRight" fmla="*/ 59040 w 58680"/>
              <a:gd name="textAreaTop" fmla="*/ 0 h 195120"/>
              <a:gd name="textAreaBottom" fmla="*/ 195480 h 195120"/>
            </a:gdLst>
            <a:ahLst/>
            <a:rect l="textAreaLeft" t="textAreaTop" r="textAreaRight" b="textAreaBottom"/>
            <a:pathLst>
              <a:path w="59055" h="195579">
                <a:moveTo>
                  <a:pt x="58547" y="0"/>
                </a:moveTo>
                <a:lnTo>
                  <a:pt x="11049" y="8255"/>
                </a:lnTo>
                <a:lnTo>
                  <a:pt x="13081" y="35306"/>
                </a:lnTo>
                <a:lnTo>
                  <a:pt x="11176" y="65493"/>
                </a:lnTo>
                <a:lnTo>
                  <a:pt x="9525" y="90625"/>
                </a:lnTo>
                <a:lnTo>
                  <a:pt x="7112" y="112751"/>
                </a:lnTo>
                <a:lnTo>
                  <a:pt x="2667" y="138901"/>
                </a:lnTo>
                <a:lnTo>
                  <a:pt x="1270" y="159002"/>
                </a:lnTo>
                <a:lnTo>
                  <a:pt x="0" y="179109"/>
                </a:lnTo>
                <a:lnTo>
                  <a:pt x="889" y="195187"/>
                </a:lnTo>
                <a:lnTo>
                  <a:pt x="18796" y="171018"/>
                </a:lnTo>
                <a:lnTo>
                  <a:pt x="29210" y="142835"/>
                </a:lnTo>
                <a:lnTo>
                  <a:pt x="39243" y="119697"/>
                </a:lnTo>
                <a:lnTo>
                  <a:pt x="46482" y="97561"/>
                </a:lnTo>
                <a:lnTo>
                  <a:pt x="54737" y="73417"/>
                </a:lnTo>
                <a:lnTo>
                  <a:pt x="56388" y="48260"/>
                </a:lnTo>
                <a:lnTo>
                  <a:pt x="56896" y="25146"/>
                </a:lnTo>
                <a:lnTo>
                  <a:pt x="58547" y="0"/>
                </a:lnTo>
                <a:close/>
              </a:path>
            </a:pathLst>
          </a:custGeom>
          <a:solidFill>
            <a:srgbClr val="ebf7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" name="bg object 31"/>
          <p:cNvSpPr/>
          <p:nvPr/>
        </p:nvSpPr>
        <p:spPr>
          <a:xfrm>
            <a:off x="868320" y="6173640"/>
            <a:ext cx="373680" cy="609840"/>
          </a:xfrm>
          <a:custGeom>
            <a:avLst/>
            <a:gdLst>
              <a:gd name="textAreaLeft" fmla="*/ 0 w 373680"/>
              <a:gd name="textAreaRight" fmla="*/ 374040 w 373680"/>
              <a:gd name="textAreaTop" fmla="*/ 0 h 609840"/>
              <a:gd name="textAreaBottom" fmla="*/ 610200 h 609840"/>
            </a:gdLst>
            <a:ahLst/>
            <a:rect l="textAreaLeft" t="textAreaTop" r="textAreaRight" b="textAreaBottom"/>
            <a:pathLst>
              <a:path w="374015" h="610234">
                <a:moveTo>
                  <a:pt x="134175" y="584454"/>
                </a:moveTo>
                <a:lnTo>
                  <a:pt x="0" y="257124"/>
                </a:lnTo>
                <a:lnTo>
                  <a:pt x="19354" y="610235"/>
                </a:lnTo>
                <a:lnTo>
                  <a:pt x="134175" y="584454"/>
                </a:lnTo>
                <a:close/>
              </a:path>
              <a:path w="374015" h="610234">
                <a:moveTo>
                  <a:pt x="373926" y="124193"/>
                </a:moveTo>
                <a:lnTo>
                  <a:pt x="144373" y="0"/>
                </a:lnTo>
                <a:lnTo>
                  <a:pt x="282625" y="238785"/>
                </a:lnTo>
                <a:lnTo>
                  <a:pt x="373926" y="124193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" name="bg object 32"/>
          <p:cNvSpPr/>
          <p:nvPr/>
        </p:nvSpPr>
        <p:spPr>
          <a:xfrm>
            <a:off x="782640" y="1810080"/>
            <a:ext cx="303840" cy="180000"/>
          </a:xfrm>
          <a:custGeom>
            <a:avLst/>
            <a:gdLst>
              <a:gd name="textAreaLeft" fmla="*/ 0 w 303840"/>
              <a:gd name="textAreaRight" fmla="*/ 304200 w 303840"/>
              <a:gd name="textAreaTop" fmla="*/ 0 h 180000"/>
              <a:gd name="textAreaBottom" fmla="*/ 180360 h 180000"/>
            </a:gdLst>
            <a:ahLst/>
            <a:rect l="textAreaLeft" t="textAreaTop" r="textAreaRight" b="textAreaBottom"/>
            <a:pathLst>
              <a:path w="304165" h="180339">
                <a:moveTo>
                  <a:pt x="0" y="0"/>
                </a:moveTo>
                <a:lnTo>
                  <a:pt x="249341" y="180340"/>
                </a:lnTo>
                <a:lnTo>
                  <a:pt x="304091" y="32766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" name="bg object 33"/>
          <p:cNvSpPr/>
          <p:nvPr/>
        </p:nvSpPr>
        <p:spPr>
          <a:xfrm>
            <a:off x="726480" y="2117880"/>
            <a:ext cx="280440" cy="338040"/>
          </a:xfrm>
          <a:custGeom>
            <a:avLst/>
            <a:gdLst>
              <a:gd name="textAreaLeft" fmla="*/ 0 w 280440"/>
              <a:gd name="textAreaRight" fmla="*/ 280800 w 280440"/>
              <a:gd name="textAreaTop" fmla="*/ 0 h 338040"/>
              <a:gd name="textAreaBottom" fmla="*/ 338400 h 338040"/>
            </a:gdLst>
            <a:ahLst/>
            <a:rect l="textAreaLeft" t="textAreaTop" r="textAreaRight" b="textAreaBottom"/>
            <a:pathLst>
              <a:path w="280669" h="338455">
                <a:moveTo>
                  <a:pt x="0" y="0"/>
                </a:moveTo>
                <a:lnTo>
                  <a:pt x="163920" y="338328"/>
                </a:lnTo>
                <a:lnTo>
                  <a:pt x="280546" y="268605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" name="bg object 34"/>
          <p:cNvSpPr/>
          <p:nvPr/>
        </p:nvSpPr>
        <p:spPr>
          <a:xfrm>
            <a:off x="355320" y="2081160"/>
            <a:ext cx="129960" cy="365400"/>
          </a:xfrm>
          <a:custGeom>
            <a:avLst/>
            <a:gdLst>
              <a:gd name="textAreaLeft" fmla="*/ 0 w 129960"/>
              <a:gd name="textAreaRight" fmla="*/ 130320 w 129960"/>
              <a:gd name="textAreaTop" fmla="*/ 0 h 365400"/>
              <a:gd name="textAreaBottom" fmla="*/ 365760 h 365400"/>
            </a:gdLst>
            <a:ahLst/>
            <a:rect l="textAreaLeft" t="textAreaTop" r="textAreaRight" b="textAreaBottom"/>
            <a:pathLst>
              <a:path w="130175" h="365760">
                <a:moveTo>
                  <a:pt x="69101" y="0"/>
                </a:moveTo>
                <a:lnTo>
                  <a:pt x="0" y="344678"/>
                </a:lnTo>
                <a:lnTo>
                  <a:pt x="129664" y="365633"/>
                </a:lnTo>
                <a:lnTo>
                  <a:pt x="69101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" name="bg object 35"/>
          <p:cNvSpPr/>
          <p:nvPr/>
        </p:nvSpPr>
        <p:spPr>
          <a:xfrm>
            <a:off x="138240" y="149400"/>
            <a:ext cx="1103760" cy="1199880"/>
          </a:xfrm>
          <a:custGeom>
            <a:avLst/>
            <a:gdLst>
              <a:gd name="textAreaLeft" fmla="*/ 0 w 1103760"/>
              <a:gd name="textAreaRight" fmla="*/ 1104120 w 1103760"/>
              <a:gd name="textAreaTop" fmla="*/ 0 h 1199880"/>
              <a:gd name="textAreaBottom" fmla="*/ 1200240 h 1199880"/>
            </a:gdLst>
            <a:ahLst/>
            <a:rect l="textAreaLeft" t="textAreaTop" r="textAreaRight" b="textAreaBottom"/>
            <a:pathLst>
              <a:path w="1104265" h="1200150">
                <a:moveTo>
                  <a:pt x="420687" y="0"/>
                </a:moveTo>
                <a:lnTo>
                  <a:pt x="410964" y="2555"/>
                </a:lnTo>
                <a:lnTo>
                  <a:pt x="402604" y="4661"/>
                </a:lnTo>
                <a:lnTo>
                  <a:pt x="395287" y="6350"/>
                </a:lnTo>
                <a:lnTo>
                  <a:pt x="357187" y="15875"/>
                </a:lnTo>
                <a:lnTo>
                  <a:pt x="309760" y="26939"/>
                </a:lnTo>
                <a:lnTo>
                  <a:pt x="286866" y="35038"/>
                </a:lnTo>
                <a:lnTo>
                  <a:pt x="268287" y="47625"/>
                </a:lnTo>
                <a:lnTo>
                  <a:pt x="244301" y="60289"/>
                </a:lnTo>
                <a:lnTo>
                  <a:pt x="220464" y="78930"/>
                </a:lnTo>
                <a:lnTo>
                  <a:pt x="197519" y="99381"/>
                </a:lnTo>
                <a:lnTo>
                  <a:pt x="176212" y="117475"/>
                </a:lnTo>
                <a:lnTo>
                  <a:pt x="147488" y="133796"/>
                </a:lnTo>
                <a:lnTo>
                  <a:pt x="119062" y="159940"/>
                </a:lnTo>
                <a:lnTo>
                  <a:pt x="95398" y="190251"/>
                </a:lnTo>
                <a:lnTo>
                  <a:pt x="80962" y="219075"/>
                </a:lnTo>
                <a:lnTo>
                  <a:pt x="78655" y="221704"/>
                </a:lnTo>
                <a:lnTo>
                  <a:pt x="56753" y="255402"/>
                </a:lnTo>
                <a:lnTo>
                  <a:pt x="49410" y="277925"/>
                </a:lnTo>
                <a:lnTo>
                  <a:pt x="46037" y="288925"/>
                </a:lnTo>
                <a:lnTo>
                  <a:pt x="33337" y="333375"/>
                </a:lnTo>
                <a:lnTo>
                  <a:pt x="16073" y="366712"/>
                </a:lnTo>
                <a:lnTo>
                  <a:pt x="8111" y="383381"/>
                </a:lnTo>
                <a:lnTo>
                  <a:pt x="4762" y="400050"/>
                </a:lnTo>
                <a:lnTo>
                  <a:pt x="3819" y="455725"/>
                </a:lnTo>
                <a:lnTo>
                  <a:pt x="2530" y="566552"/>
                </a:lnTo>
                <a:lnTo>
                  <a:pt x="1598" y="621621"/>
                </a:lnTo>
                <a:lnTo>
                  <a:pt x="7937" y="625475"/>
                </a:lnTo>
                <a:lnTo>
                  <a:pt x="7937" y="628650"/>
                </a:lnTo>
                <a:lnTo>
                  <a:pt x="9549" y="643201"/>
                </a:lnTo>
                <a:lnTo>
                  <a:pt x="10120" y="658193"/>
                </a:lnTo>
                <a:lnTo>
                  <a:pt x="10393" y="673494"/>
                </a:lnTo>
                <a:lnTo>
                  <a:pt x="11112" y="688975"/>
                </a:lnTo>
                <a:lnTo>
                  <a:pt x="26516" y="731605"/>
                </a:lnTo>
                <a:lnTo>
                  <a:pt x="52635" y="759073"/>
                </a:lnTo>
                <a:lnTo>
                  <a:pt x="67865" y="773509"/>
                </a:lnTo>
                <a:lnTo>
                  <a:pt x="96837" y="803275"/>
                </a:lnTo>
                <a:lnTo>
                  <a:pt x="110951" y="815542"/>
                </a:lnTo>
                <a:lnTo>
                  <a:pt x="126404" y="826643"/>
                </a:lnTo>
                <a:lnTo>
                  <a:pt x="142155" y="837172"/>
                </a:lnTo>
                <a:lnTo>
                  <a:pt x="157162" y="847725"/>
                </a:lnTo>
                <a:lnTo>
                  <a:pt x="185365" y="870015"/>
                </a:lnTo>
                <a:lnTo>
                  <a:pt x="212526" y="893937"/>
                </a:lnTo>
                <a:lnTo>
                  <a:pt x="238199" y="919358"/>
                </a:lnTo>
                <a:lnTo>
                  <a:pt x="261937" y="946150"/>
                </a:lnTo>
                <a:lnTo>
                  <a:pt x="272504" y="957014"/>
                </a:lnTo>
                <a:lnTo>
                  <a:pt x="284559" y="966390"/>
                </a:lnTo>
                <a:lnTo>
                  <a:pt x="297209" y="975171"/>
                </a:lnTo>
                <a:lnTo>
                  <a:pt x="309562" y="984250"/>
                </a:lnTo>
                <a:lnTo>
                  <a:pt x="315267" y="986595"/>
                </a:lnTo>
                <a:lnTo>
                  <a:pt x="321865" y="987774"/>
                </a:lnTo>
                <a:lnTo>
                  <a:pt x="327868" y="989572"/>
                </a:lnTo>
                <a:lnTo>
                  <a:pt x="331787" y="993775"/>
                </a:lnTo>
                <a:lnTo>
                  <a:pt x="334069" y="1000222"/>
                </a:lnTo>
                <a:lnTo>
                  <a:pt x="334565" y="1007443"/>
                </a:lnTo>
                <a:lnTo>
                  <a:pt x="334466" y="1014974"/>
                </a:lnTo>
                <a:lnTo>
                  <a:pt x="334962" y="1022350"/>
                </a:lnTo>
                <a:lnTo>
                  <a:pt x="327645" y="1033131"/>
                </a:lnTo>
                <a:lnTo>
                  <a:pt x="320476" y="1045543"/>
                </a:lnTo>
                <a:lnTo>
                  <a:pt x="314200" y="1058265"/>
                </a:lnTo>
                <a:lnTo>
                  <a:pt x="309562" y="1069975"/>
                </a:lnTo>
                <a:lnTo>
                  <a:pt x="289942" y="1085715"/>
                </a:lnTo>
                <a:lnTo>
                  <a:pt x="269279" y="1099693"/>
                </a:lnTo>
                <a:lnTo>
                  <a:pt x="251296" y="1115480"/>
                </a:lnTo>
                <a:lnTo>
                  <a:pt x="239712" y="1136650"/>
                </a:lnTo>
                <a:lnTo>
                  <a:pt x="252412" y="1139825"/>
                </a:lnTo>
                <a:lnTo>
                  <a:pt x="258762" y="1143000"/>
                </a:lnTo>
                <a:lnTo>
                  <a:pt x="267568" y="1146984"/>
                </a:lnTo>
                <a:lnTo>
                  <a:pt x="275629" y="1149921"/>
                </a:lnTo>
                <a:lnTo>
                  <a:pt x="293687" y="1155700"/>
                </a:lnTo>
                <a:lnTo>
                  <a:pt x="317177" y="1166413"/>
                </a:lnTo>
                <a:lnTo>
                  <a:pt x="337542" y="1179687"/>
                </a:lnTo>
                <a:lnTo>
                  <a:pt x="358204" y="1192079"/>
                </a:lnTo>
                <a:lnTo>
                  <a:pt x="382587" y="1200150"/>
                </a:lnTo>
                <a:lnTo>
                  <a:pt x="392856" y="1190144"/>
                </a:lnTo>
                <a:lnTo>
                  <a:pt x="401637" y="1176115"/>
                </a:lnTo>
                <a:lnTo>
                  <a:pt x="408037" y="1160609"/>
                </a:lnTo>
                <a:lnTo>
                  <a:pt x="411162" y="1146175"/>
                </a:lnTo>
                <a:lnTo>
                  <a:pt x="412477" y="1111942"/>
                </a:lnTo>
                <a:lnTo>
                  <a:pt x="409773" y="1096343"/>
                </a:lnTo>
                <a:lnTo>
                  <a:pt x="410939" y="1090578"/>
                </a:lnTo>
                <a:lnTo>
                  <a:pt x="423862" y="1085850"/>
                </a:lnTo>
                <a:lnTo>
                  <a:pt x="642937" y="1085850"/>
                </a:lnTo>
                <a:lnTo>
                  <a:pt x="659432" y="1082540"/>
                </a:lnTo>
                <a:lnTo>
                  <a:pt x="678457" y="1082230"/>
                </a:lnTo>
                <a:lnTo>
                  <a:pt x="697185" y="1081349"/>
                </a:lnTo>
                <a:lnTo>
                  <a:pt x="712787" y="1076325"/>
                </a:lnTo>
                <a:lnTo>
                  <a:pt x="716954" y="1073298"/>
                </a:lnTo>
                <a:lnTo>
                  <a:pt x="727075" y="1066403"/>
                </a:lnTo>
                <a:lnTo>
                  <a:pt x="739576" y="1058912"/>
                </a:lnTo>
                <a:lnTo>
                  <a:pt x="750887" y="1054100"/>
                </a:lnTo>
                <a:lnTo>
                  <a:pt x="929601" y="952239"/>
                </a:lnTo>
                <a:lnTo>
                  <a:pt x="963612" y="933450"/>
                </a:lnTo>
                <a:lnTo>
                  <a:pt x="968002" y="932572"/>
                </a:lnTo>
                <a:lnTo>
                  <a:pt x="978495" y="930052"/>
                </a:lnTo>
                <a:lnTo>
                  <a:pt x="1011535" y="901747"/>
                </a:lnTo>
                <a:lnTo>
                  <a:pt x="1014412" y="895350"/>
                </a:lnTo>
                <a:lnTo>
                  <a:pt x="1022424" y="883507"/>
                </a:lnTo>
                <a:lnTo>
                  <a:pt x="1033264" y="873474"/>
                </a:lnTo>
                <a:lnTo>
                  <a:pt x="1044996" y="864060"/>
                </a:lnTo>
                <a:lnTo>
                  <a:pt x="1055687" y="854075"/>
                </a:lnTo>
                <a:lnTo>
                  <a:pt x="1078334" y="817330"/>
                </a:lnTo>
                <a:lnTo>
                  <a:pt x="1088032" y="775668"/>
                </a:lnTo>
                <a:lnTo>
                  <a:pt x="1090290" y="731934"/>
                </a:lnTo>
                <a:lnTo>
                  <a:pt x="1090612" y="688975"/>
                </a:lnTo>
                <a:lnTo>
                  <a:pt x="1096788" y="646674"/>
                </a:lnTo>
                <a:lnTo>
                  <a:pt x="1101923" y="604218"/>
                </a:lnTo>
                <a:lnTo>
                  <a:pt x="1103783" y="559691"/>
                </a:lnTo>
                <a:lnTo>
                  <a:pt x="1100137" y="511175"/>
                </a:lnTo>
                <a:lnTo>
                  <a:pt x="1092009" y="461163"/>
                </a:lnTo>
                <a:lnTo>
                  <a:pt x="1080071" y="417192"/>
                </a:lnTo>
                <a:lnTo>
                  <a:pt x="1065847" y="375368"/>
                </a:lnTo>
                <a:lnTo>
                  <a:pt x="1050861" y="331794"/>
                </a:lnTo>
                <a:lnTo>
                  <a:pt x="1036637" y="282575"/>
                </a:lnTo>
                <a:lnTo>
                  <a:pt x="1025078" y="262135"/>
                </a:lnTo>
                <a:lnTo>
                  <a:pt x="1013221" y="238125"/>
                </a:lnTo>
                <a:lnTo>
                  <a:pt x="999579" y="216495"/>
                </a:lnTo>
                <a:lnTo>
                  <a:pt x="982662" y="203200"/>
                </a:lnTo>
                <a:lnTo>
                  <a:pt x="950683" y="177674"/>
                </a:lnTo>
                <a:lnTo>
                  <a:pt x="909332" y="147368"/>
                </a:lnTo>
                <a:lnTo>
                  <a:pt x="863333" y="115856"/>
                </a:lnTo>
                <a:lnTo>
                  <a:pt x="817410" y="86709"/>
                </a:lnTo>
                <a:lnTo>
                  <a:pt x="776287" y="63500"/>
                </a:lnTo>
                <a:lnTo>
                  <a:pt x="740221" y="40100"/>
                </a:lnTo>
                <a:lnTo>
                  <a:pt x="697309" y="27559"/>
                </a:lnTo>
                <a:lnTo>
                  <a:pt x="652611" y="19494"/>
                </a:lnTo>
                <a:lnTo>
                  <a:pt x="611187" y="9525"/>
                </a:lnTo>
                <a:lnTo>
                  <a:pt x="566737" y="3175"/>
                </a:lnTo>
                <a:lnTo>
                  <a:pt x="530076" y="1553"/>
                </a:lnTo>
                <a:lnTo>
                  <a:pt x="420687" y="0"/>
                </a:lnTo>
                <a:close/>
              </a:path>
              <a:path w="1104265" h="1200150">
                <a:moveTo>
                  <a:pt x="642937" y="1085850"/>
                </a:moveTo>
                <a:lnTo>
                  <a:pt x="423862" y="1085850"/>
                </a:lnTo>
                <a:lnTo>
                  <a:pt x="505420" y="1091755"/>
                </a:lnTo>
                <a:lnTo>
                  <a:pt x="545975" y="1093851"/>
                </a:lnTo>
                <a:lnTo>
                  <a:pt x="595312" y="1095375"/>
                </a:lnTo>
                <a:lnTo>
                  <a:pt x="607442" y="1093208"/>
                </a:lnTo>
                <a:lnTo>
                  <a:pt x="619720" y="1091184"/>
                </a:lnTo>
                <a:lnTo>
                  <a:pt x="631700" y="1088874"/>
                </a:lnTo>
                <a:lnTo>
                  <a:pt x="642937" y="1085850"/>
                </a:lnTo>
                <a:close/>
              </a:path>
              <a:path w="1104265" h="1200150">
                <a:moveTo>
                  <a:pt x="0" y="620649"/>
                </a:moveTo>
                <a:lnTo>
                  <a:pt x="1587" y="622300"/>
                </a:lnTo>
                <a:lnTo>
                  <a:pt x="1598" y="621621"/>
                </a:lnTo>
                <a:lnTo>
                  <a:pt x="0" y="620649"/>
                </a:lnTo>
                <a:close/>
              </a:path>
            </a:pathLst>
          </a:custGeom>
          <a:solidFill>
            <a:srgbClr val="edfad2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" name="bg object 36"/>
          <p:cNvSpPr/>
          <p:nvPr/>
        </p:nvSpPr>
        <p:spPr>
          <a:xfrm>
            <a:off x="93960" y="549720"/>
            <a:ext cx="372240" cy="583920"/>
          </a:xfrm>
          <a:custGeom>
            <a:avLst/>
            <a:gdLst>
              <a:gd name="textAreaLeft" fmla="*/ 0 w 372240"/>
              <a:gd name="textAreaRight" fmla="*/ 372600 w 372240"/>
              <a:gd name="textAreaTop" fmla="*/ 0 h 583920"/>
              <a:gd name="textAreaBottom" fmla="*/ 584280 h 583920"/>
            </a:gdLst>
            <a:ahLst/>
            <a:rect l="textAreaLeft" t="textAreaTop" r="textAreaRight" b="textAreaBottom"/>
            <a:pathLst>
              <a:path w="372745" h="584200">
                <a:moveTo>
                  <a:pt x="52586" y="0"/>
                </a:moveTo>
                <a:lnTo>
                  <a:pt x="34334" y="36703"/>
                </a:lnTo>
                <a:lnTo>
                  <a:pt x="21803" y="76327"/>
                </a:lnTo>
                <a:lnTo>
                  <a:pt x="9272" y="115824"/>
                </a:lnTo>
                <a:lnTo>
                  <a:pt x="2004" y="154432"/>
                </a:lnTo>
                <a:lnTo>
                  <a:pt x="0" y="191897"/>
                </a:lnTo>
                <a:lnTo>
                  <a:pt x="1076" y="232664"/>
                </a:lnTo>
                <a:lnTo>
                  <a:pt x="7416" y="272542"/>
                </a:lnTo>
                <a:lnTo>
                  <a:pt x="19754" y="309753"/>
                </a:lnTo>
                <a:lnTo>
                  <a:pt x="38526" y="348488"/>
                </a:lnTo>
                <a:lnTo>
                  <a:pt x="64472" y="386969"/>
                </a:lnTo>
                <a:lnTo>
                  <a:pt x="94510" y="422021"/>
                </a:lnTo>
                <a:lnTo>
                  <a:pt x="135527" y="458851"/>
                </a:lnTo>
                <a:lnTo>
                  <a:pt x="182532" y="493268"/>
                </a:lnTo>
                <a:lnTo>
                  <a:pt x="237445" y="525907"/>
                </a:lnTo>
                <a:lnTo>
                  <a:pt x="299079" y="554736"/>
                </a:lnTo>
                <a:lnTo>
                  <a:pt x="372422" y="583819"/>
                </a:lnTo>
                <a:lnTo>
                  <a:pt x="313254" y="545338"/>
                </a:lnTo>
                <a:lnTo>
                  <a:pt x="263177" y="507619"/>
                </a:lnTo>
                <a:lnTo>
                  <a:pt x="221431" y="472186"/>
                </a:lnTo>
                <a:lnTo>
                  <a:pt x="185390" y="439674"/>
                </a:lnTo>
                <a:lnTo>
                  <a:pt x="155356" y="404622"/>
                </a:lnTo>
                <a:lnTo>
                  <a:pt x="132938" y="373253"/>
                </a:lnTo>
                <a:lnTo>
                  <a:pt x="113877" y="339979"/>
                </a:lnTo>
                <a:lnTo>
                  <a:pt x="86721" y="275209"/>
                </a:lnTo>
                <a:lnTo>
                  <a:pt x="73466" y="206375"/>
                </a:lnTo>
                <a:lnTo>
                  <a:pt x="70202" y="169926"/>
                </a:lnTo>
                <a:lnTo>
                  <a:pt x="65032" y="132588"/>
                </a:lnTo>
                <a:lnTo>
                  <a:pt x="62060" y="90805"/>
                </a:lnTo>
                <a:lnTo>
                  <a:pt x="57909" y="46609"/>
                </a:lnTo>
                <a:lnTo>
                  <a:pt x="52586" y="0"/>
                </a:lnTo>
                <a:close/>
              </a:path>
            </a:pathLst>
          </a:custGeom>
          <a:solidFill>
            <a:srgbClr val="edfad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" name="bg object 37"/>
          <p:cNvSpPr/>
          <p:nvPr/>
        </p:nvSpPr>
        <p:spPr>
          <a:xfrm>
            <a:off x="357480" y="1224000"/>
            <a:ext cx="238680" cy="204840"/>
          </a:xfrm>
          <a:prstGeom prst="rect">
            <a:avLst/>
          </a:prstGeom>
          <a:blipFill rotWithShape="0">
            <a:blip r:embed="rId4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" name="bg object 38"/>
          <p:cNvSpPr/>
          <p:nvPr/>
        </p:nvSpPr>
        <p:spPr>
          <a:xfrm>
            <a:off x="979920" y="415440"/>
            <a:ext cx="132480" cy="331200"/>
          </a:xfrm>
          <a:custGeom>
            <a:avLst/>
            <a:gdLst>
              <a:gd name="textAreaLeft" fmla="*/ 0 w 132480"/>
              <a:gd name="textAreaRight" fmla="*/ 132840 w 132480"/>
              <a:gd name="textAreaTop" fmla="*/ 0 h 331200"/>
              <a:gd name="textAreaBottom" fmla="*/ 331560 h 331200"/>
            </a:gdLst>
            <a:ahLst/>
            <a:rect l="textAreaLeft" t="textAreaTop" r="textAreaRight" b="textAreaBottom"/>
            <a:pathLst>
              <a:path w="132715" h="331470">
                <a:moveTo>
                  <a:pt x="0" y="0"/>
                </a:moveTo>
                <a:lnTo>
                  <a:pt x="42797" y="62992"/>
                </a:lnTo>
                <a:lnTo>
                  <a:pt x="60910" y="108331"/>
                </a:lnTo>
                <a:lnTo>
                  <a:pt x="62497" y="143764"/>
                </a:lnTo>
                <a:lnTo>
                  <a:pt x="55219" y="172847"/>
                </a:lnTo>
                <a:lnTo>
                  <a:pt x="37881" y="193294"/>
                </a:lnTo>
                <a:lnTo>
                  <a:pt x="21272" y="212344"/>
                </a:lnTo>
                <a:lnTo>
                  <a:pt x="10412" y="234188"/>
                </a:lnTo>
                <a:lnTo>
                  <a:pt x="21574" y="274320"/>
                </a:lnTo>
                <a:lnTo>
                  <a:pt x="55333" y="307340"/>
                </a:lnTo>
                <a:lnTo>
                  <a:pt x="65389" y="315976"/>
                </a:lnTo>
                <a:lnTo>
                  <a:pt x="96072" y="331216"/>
                </a:lnTo>
                <a:lnTo>
                  <a:pt x="126984" y="259334"/>
                </a:lnTo>
                <a:lnTo>
                  <a:pt x="132689" y="194945"/>
                </a:lnTo>
                <a:lnTo>
                  <a:pt x="117712" y="138430"/>
                </a:lnTo>
                <a:lnTo>
                  <a:pt x="93850" y="90170"/>
                </a:lnTo>
                <a:lnTo>
                  <a:pt x="62264" y="52705"/>
                </a:lnTo>
                <a:lnTo>
                  <a:pt x="30896" y="24384"/>
                </a:lnTo>
                <a:lnTo>
                  <a:pt x="8864" y="6223"/>
                </a:lnTo>
                <a:lnTo>
                  <a:pt x="0" y="0"/>
                </a:lnTo>
                <a:close/>
              </a:path>
            </a:pathLst>
          </a:custGeom>
          <a:solidFill>
            <a:srgbClr val="edfad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" name="bg object 39"/>
          <p:cNvSpPr/>
          <p:nvPr/>
        </p:nvSpPr>
        <p:spPr>
          <a:xfrm>
            <a:off x="345600" y="1160280"/>
            <a:ext cx="137520" cy="110520"/>
          </a:xfrm>
          <a:prstGeom prst="rect">
            <a:avLst/>
          </a:prstGeom>
          <a:blipFill rotWithShape="0">
            <a:blip r:embed="rId5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" name="bg object 40"/>
          <p:cNvSpPr/>
          <p:nvPr/>
        </p:nvSpPr>
        <p:spPr>
          <a:xfrm>
            <a:off x="948960" y="717840"/>
            <a:ext cx="90360" cy="96480"/>
          </a:xfrm>
          <a:prstGeom prst="rect">
            <a:avLst/>
          </a:prstGeom>
          <a:blipFill rotWithShape="0">
            <a:blip r:embed="rId6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" name="bg object 41"/>
          <p:cNvSpPr/>
          <p:nvPr/>
        </p:nvSpPr>
        <p:spPr>
          <a:xfrm>
            <a:off x="0" y="1406520"/>
            <a:ext cx="571320" cy="1031400"/>
          </a:xfrm>
          <a:custGeom>
            <a:avLst/>
            <a:gdLst>
              <a:gd name="textAreaLeft" fmla="*/ 0 w 571320"/>
              <a:gd name="textAreaRight" fmla="*/ 571680 w 571320"/>
              <a:gd name="textAreaTop" fmla="*/ 0 h 1031400"/>
              <a:gd name="textAreaBottom" fmla="*/ 1031760 h 1031400"/>
            </a:gdLst>
            <a:ahLst/>
            <a:rect l="textAreaLeft" t="textAreaTop" r="textAreaRight" b="textAreaBottom"/>
            <a:pathLst>
              <a:path w="571500" h="1031875">
                <a:moveTo>
                  <a:pt x="419100" y="0"/>
                </a:moveTo>
                <a:lnTo>
                  <a:pt x="427037" y="14224"/>
                </a:lnTo>
                <a:lnTo>
                  <a:pt x="439737" y="34925"/>
                </a:lnTo>
                <a:lnTo>
                  <a:pt x="454025" y="61849"/>
                </a:lnTo>
                <a:lnTo>
                  <a:pt x="490537" y="131699"/>
                </a:lnTo>
                <a:lnTo>
                  <a:pt x="506412" y="171450"/>
                </a:lnTo>
                <a:lnTo>
                  <a:pt x="522287" y="215900"/>
                </a:lnTo>
                <a:lnTo>
                  <a:pt x="528637" y="258699"/>
                </a:lnTo>
                <a:lnTo>
                  <a:pt x="533400" y="306324"/>
                </a:lnTo>
                <a:lnTo>
                  <a:pt x="527050" y="353949"/>
                </a:lnTo>
                <a:lnTo>
                  <a:pt x="512762" y="404749"/>
                </a:lnTo>
                <a:lnTo>
                  <a:pt x="492125" y="452374"/>
                </a:lnTo>
                <a:lnTo>
                  <a:pt x="455612" y="499999"/>
                </a:lnTo>
                <a:lnTo>
                  <a:pt x="407987" y="544449"/>
                </a:lnTo>
                <a:lnTo>
                  <a:pt x="346075" y="587375"/>
                </a:lnTo>
                <a:lnTo>
                  <a:pt x="265112" y="628650"/>
                </a:lnTo>
                <a:lnTo>
                  <a:pt x="176212" y="674624"/>
                </a:lnTo>
                <a:lnTo>
                  <a:pt x="109537" y="725424"/>
                </a:lnTo>
                <a:lnTo>
                  <a:pt x="55562" y="777875"/>
                </a:lnTo>
                <a:lnTo>
                  <a:pt x="19050" y="835025"/>
                </a:lnTo>
                <a:lnTo>
                  <a:pt x="0" y="877824"/>
                </a:lnTo>
                <a:lnTo>
                  <a:pt x="0" y="1031875"/>
                </a:lnTo>
                <a:lnTo>
                  <a:pt x="9525" y="996950"/>
                </a:lnTo>
                <a:lnTo>
                  <a:pt x="30162" y="942975"/>
                </a:lnTo>
                <a:lnTo>
                  <a:pt x="68262" y="874649"/>
                </a:lnTo>
                <a:lnTo>
                  <a:pt x="120650" y="798449"/>
                </a:lnTo>
                <a:lnTo>
                  <a:pt x="198437" y="720725"/>
                </a:lnTo>
                <a:lnTo>
                  <a:pt x="301625" y="647700"/>
                </a:lnTo>
                <a:lnTo>
                  <a:pt x="436562" y="579374"/>
                </a:lnTo>
                <a:lnTo>
                  <a:pt x="488950" y="542925"/>
                </a:lnTo>
                <a:lnTo>
                  <a:pt x="531812" y="484124"/>
                </a:lnTo>
                <a:lnTo>
                  <a:pt x="558800" y="404749"/>
                </a:lnTo>
                <a:lnTo>
                  <a:pt x="571500" y="319024"/>
                </a:lnTo>
                <a:lnTo>
                  <a:pt x="565150" y="228600"/>
                </a:lnTo>
                <a:lnTo>
                  <a:pt x="541337" y="139700"/>
                </a:lnTo>
                <a:lnTo>
                  <a:pt x="493712" y="61849"/>
                </a:lnTo>
                <a:lnTo>
                  <a:pt x="419100" y="0"/>
                </a:lnTo>
                <a:close/>
              </a:path>
            </a:pathLst>
          </a:custGeom>
          <a:solidFill>
            <a:srgbClr val="edfad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" name="bg object 42"/>
          <p:cNvSpPr/>
          <p:nvPr/>
        </p:nvSpPr>
        <p:spPr>
          <a:xfrm>
            <a:off x="1293840" y="0"/>
            <a:ext cx="174240" cy="218880"/>
          </a:xfrm>
          <a:custGeom>
            <a:avLst/>
            <a:gdLst>
              <a:gd name="textAreaLeft" fmla="*/ 0 w 174240"/>
              <a:gd name="textAreaRight" fmla="*/ 174600 w 174240"/>
              <a:gd name="textAreaTop" fmla="*/ 0 h 218880"/>
              <a:gd name="textAreaBottom" fmla="*/ 219240 h 218880"/>
            </a:gdLst>
            <a:ahLst/>
            <a:rect l="textAreaLeft" t="textAreaTop" r="textAreaRight" b="textAreaBottom"/>
            <a:pathLst>
              <a:path w="174625" h="219075">
                <a:moveTo>
                  <a:pt x="56642" y="0"/>
                </a:moveTo>
                <a:lnTo>
                  <a:pt x="0" y="218948"/>
                </a:lnTo>
                <a:lnTo>
                  <a:pt x="174117" y="52451"/>
                </a:lnTo>
                <a:lnTo>
                  <a:pt x="56642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7" name="bg object 43"/>
          <p:cNvSpPr/>
          <p:nvPr/>
        </p:nvSpPr>
        <p:spPr>
          <a:xfrm>
            <a:off x="155160" y="83160"/>
            <a:ext cx="1187640" cy="1210680"/>
          </a:xfrm>
          <a:custGeom>
            <a:avLst/>
            <a:gdLst>
              <a:gd name="textAreaLeft" fmla="*/ 0 w 1187640"/>
              <a:gd name="textAreaRight" fmla="*/ 1188000 w 1187640"/>
              <a:gd name="textAreaTop" fmla="*/ 0 h 1210680"/>
              <a:gd name="textAreaBottom" fmla="*/ 1211040 h 1210680"/>
            </a:gdLst>
            <a:ahLst/>
            <a:rect l="textAreaLeft" t="textAreaTop" r="textAreaRight" b="textAreaBottom"/>
            <a:pathLst>
              <a:path w="1188085" h="1210945">
                <a:moveTo>
                  <a:pt x="396328" y="0"/>
                </a:moveTo>
                <a:lnTo>
                  <a:pt x="313857" y="12065"/>
                </a:lnTo>
                <a:lnTo>
                  <a:pt x="244553" y="36068"/>
                </a:lnTo>
                <a:lnTo>
                  <a:pt x="180746" y="68326"/>
                </a:lnTo>
                <a:lnTo>
                  <a:pt x="131549" y="109601"/>
                </a:lnTo>
                <a:lnTo>
                  <a:pt x="88840" y="152273"/>
                </a:lnTo>
                <a:lnTo>
                  <a:pt x="55716" y="199771"/>
                </a:lnTo>
                <a:lnTo>
                  <a:pt x="32448" y="246634"/>
                </a:lnTo>
                <a:lnTo>
                  <a:pt x="13275" y="290068"/>
                </a:lnTo>
                <a:lnTo>
                  <a:pt x="6145" y="328422"/>
                </a:lnTo>
                <a:lnTo>
                  <a:pt x="0" y="360045"/>
                </a:lnTo>
                <a:lnTo>
                  <a:pt x="4240" y="380492"/>
                </a:lnTo>
                <a:lnTo>
                  <a:pt x="14287" y="389128"/>
                </a:lnTo>
                <a:lnTo>
                  <a:pt x="49797" y="346456"/>
                </a:lnTo>
                <a:lnTo>
                  <a:pt x="84112" y="301498"/>
                </a:lnTo>
                <a:lnTo>
                  <a:pt x="121527" y="259715"/>
                </a:lnTo>
                <a:lnTo>
                  <a:pt x="160872" y="219075"/>
                </a:lnTo>
                <a:lnTo>
                  <a:pt x="202133" y="179324"/>
                </a:lnTo>
                <a:lnTo>
                  <a:pt x="246965" y="146812"/>
                </a:lnTo>
                <a:lnTo>
                  <a:pt x="295363" y="121539"/>
                </a:lnTo>
                <a:lnTo>
                  <a:pt x="346877" y="99695"/>
                </a:lnTo>
                <a:lnTo>
                  <a:pt x="401245" y="86487"/>
                </a:lnTo>
                <a:lnTo>
                  <a:pt x="461554" y="85344"/>
                </a:lnTo>
                <a:lnTo>
                  <a:pt x="524713" y="92964"/>
                </a:lnTo>
                <a:lnTo>
                  <a:pt x="593829" y="112649"/>
                </a:lnTo>
                <a:lnTo>
                  <a:pt x="670092" y="146939"/>
                </a:lnTo>
                <a:lnTo>
                  <a:pt x="751586" y="194691"/>
                </a:lnTo>
                <a:lnTo>
                  <a:pt x="842138" y="257937"/>
                </a:lnTo>
                <a:lnTo>
                  <a:pt x="936461" y="337566"/>
                </a:lnTo>
                <a:lnTo>
                  <a:pt x="991706" y="399669"/>
                </a:lnTo>
                <a:lnTo>
                  <a:pt x="1027697" y="466852"/>
                </a:lnTo>
                <a:lnTo>
                  <a:pt x="1046365" y="540004"/>
                </a:lnTo>
                <a:lnTo>
                  <a:pt x="1050621" y="613283"/>
                </a:lnTo>
                <a:lnTo>
                  <a:pt x="1040918" y="690626"/>
                </a:lnTo>
                <a:lnTo>
                  <a:pt x="1016331" y="764286"/>
                </a:lnTo>
                <a:lnTo>
                  <a:pt x="981887" y="838454"/>
                </a:lnTo>
                <a:lnTo>
                  <a:pt x="940513" y="907288"/>
                </a:lnTo>
                <a:lnTo>
                  <a:pt x="888810" y="972947"/>
                </a:lnTo>
                <a:lnTo>
                  <a:pt x="831611" y="1030351"/>
                </a:lnTo>
                <a:lnTo>
                  <a:pt x="771579" y="1079119"/>
                </a:lnTo>
                <a:lnTo>
                  <a:pt x="706768" y="1118108"/>
                </a:lnTo>
                <a:lnTo>
                  <a:pt x="639851" y="1146937"/>
                </a:lnTo>
                <a:lnTo>
                  <a:pt x="575641" y="1160653"/>
                </a:lnTo>
                <a:lnTo>
                  <a:pt x="509577" y="1158875"/>
                </a:lnTo>
                <a:lnTo>
                  <a:pt x="448854" y="1141603"/>
                </a:lnTo>
                <a:lnTo>
                  <a:pt x="560377" y="1191387"/>
                </a:lnTo>
                <a:lnTo>
                  <a:pt x="665534" y="1210818"/>
                </a:lnTo>
                <a:lnTo>
                  <a:pt x="767908" y="1206881"/>
                </a:lnTo>
                <a:lnTo>
                  <a:pt x="861010" y="1178179"/>
                </a:lnTo>
                <a:lnTo>
                  <a:pt x="946522" y="1131189"/>
                </a:lnTo>
                <a:lnTo>
                  <a:pt x="1023683" y="1067308"/>
                </a:lnTo>
                <a:lnTo>
                  <a:pt x="1086485" y="988949"/>
                </a:lnTo>
                <a:lnTo>
                  <a:pt x="1133527" y="899033"/>
                </a:lnTo>
                <a:lnTo>
                  <a:pt x="1169722" y="802005"/>
                </a:lnTo>
                <a:lnTo>
                  <a:pt x="1187883" y="697865"/>
                </a:lnTo>
                <a:lnTo>
                  <a:pt x="1185216" y="592582"/>
                </a:lnTo>
                <a:lnTo>
                  <a:pt x="1165531" y="487807"/>
                </a:lnTo>
                <a:lnTo>
                  <a:pt x="1121462" y="383794"/>
                </a:lnTo>
                <a:lnTo>
                  <a:pt x="1054902" y="286893"/>
                </a:lnTo>
                <a:lnTo>
                  <a:pt x="964937" y="198374"/>
                </a:lnTo>
                <a:lnTo>
                  <a:pt x="844881" y="122301"/>
                </a:lnTo>
                <a:lnTo>
                  <a:pt x="714909" y="61468"/>
                </a:lnTo>
                <a:lnTo>
                  <a:pt x="597574" y="23241"/>
                </a:lnTo>
                <a:lnTo>
                  <a:pt x="492417" y="3937"/>
                </a:lnTo>
                <a:lnTo>
                  <a:pt x="396328" y="0"/>
                </a:lnTo>
                <a:close/>
              </a:path>
            </a:pathLst>
          </a:custGeom>
          <a:solidFill>
            <a:srgbClr val="edfad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" name="bg object 44"/>
          <p:cNvSpPr/>
          <p:nvPr/>
        </p:nvSpPr>
        <p:spPr>
          <a:xfrm>
            <a:off x="1544400" y="104040"/>
            <a:ext cx="297000" cy="181800"/>
          </a:xfrm>
          <a:custGeom>
            <a:avLst/>
            <a:gdLst>
              <a:gd name="textAreaLeft" fmla="*/ 0 w 297000"/>
              <a:gd name="textAreaRight" fmla="*/ 297360 w 297000"/>
              <a:gd name="textAreaTop" fmla="*/ 0 h 181800"/>
              <a:gd name="textAreaBottom" fmla="*/ 182160 h 181800"/>
            </a:gdLst>
            <a:ahLst/>
            <a:rect l="textAreaLeft" t="textAreaTop" r="textAreaRight" b="textAreaBottom"/>
            <a:pathLst>
              <a:path w="297180" h="182245">
                <a:moveTo>
                  <a:pt x="250444" y="0"/>
                </a:moveTo>
                <a:lnTo>
                  <a:pt x="0" y="181864"/>
                </a:lnTo>
                <a:lnTo>
                  <a:pt x="297180" y="90932"/>
                </a:lnTo>
                <a:lnTo>
                  <a:pt x="250444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" name="bg object 45"/>
          <p:cNvSpPr/>
          <p:nvPr/>
        </p:nvSpPr>
        <p:spPr>
          <a:xfrm>
            <a:off x="1485000" y="489960"/>
            <a:ext cx="309600" cy="92880"/>
          </a:xfrm>
          <a:custGeom>
            <a:avLst/>
            <a:gdLst>
              <a:gd name="textAreaLeft" fmla="*/ 0 w 309600"/>
              <a:gd name="textAreaRight" fmla="*/ 309960 w 309600"/>
              <a:gd name="textAreaTop" fmla="*/ 0 h 92880"/>
              <a:gd name="textAreaBottom" fmla="*/ 93240 h 92880"/>
            </a:gdLst>
            <a:ahLst/>
            <a:rect l="textAreaLeft" t="textAreaTop" r="textAreaRight" b="textAreaBottom"/>
            <a:pathLst>
              <a:path w="309880" h="93345">
                <a:moveTo>
                  <a:pt x="309880" y="0"/>
                </a:moveTo>
                <a:lnTo>
                  <a:pt x="0" y="13208"/>
                </a:lnTo>
                <a:lnTo>
                  <a:pt x="280035" y="92837"/>
                </a:lnTo>
                <a:lnTo>
                  <a:pt x="309880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2126160"/>
            <a:ext cx="7772040" cy="1341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ftr" idx="1"/>
          </p:nvPr>
        </p:nvSpPr>
        <p:spPr>
          <a:xfrm>
            <a:off x="3108960" y="6378120"/>
            <a:ext cx="2925720" cy="34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uk-UA" sz="1400" spc="-1" strike="noStrike"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uk-UA" sz="1400" spc="-1" strike="noStrike">
                <a:latin typeface="Times New Roman"/>
              </a:rPr>
              <a:t>&lt;нижній колонтитул&gt;</a:t>
            </a:r>
            <a:endParaRPr b="0" lang="uk-UA" sz="1400" spc="-1" strike="noStrike">
              <a:latin typeface="Times New Roman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dt" idx="2"/>
          </p:nvPr>
        </p:nvSpPr>
        <p:spPr>
          <a:xfrm>
            <a:off x="457200" y="6378120"/>
            <a:ext cx="2102760" cy="34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lnSpc>
                <a:spcPct val="100000"/>
              </a:lnSpc>
              <a:buNone/>
              <a:defRPr b="0" lang="en-US" sz="1800" spc="-1" strike="noStrike">
                <a:solidFill>
                  <a:srgbClr val="b2b2b2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b2b2b2"/>
                </a:solidFill>
                <a:latin typeface="Calibri"/>
              </a:rPr>
              <a:t>&lt;дата/час&gt;</a:t>
            </a:r>
            <a:endParaRPr b="0" lang="uk-UA" sz="1800" spc="-1" strike="noStrike">
              <a:latin typeface="Times New Roman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sldNum" idx="3"/>
          </p:nvPr>
        </p:nvSpPr>
        <p:spPr>
          <a:xfrm>
            <a:off x="6583680" y="6378120"/>
            <a:ext cx="2102760" cy="34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800" spc="-1" strike="noStrike">
                <a:solidFill>
                  <a:srgbClr val="b2b2b2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D189433D-D457-4BE0-AFE6-AA4094BFE01B}" type="slidenum">
              <a:rPr b="0" lang="ru-RU" sz="1800" spc="-1" strike="noStrike">
                <a:solidFill>
                  <a:srgbClr val="b2b2b2"/>
                </a:solidFill>
                <a:latin typeface="Calibri"/>
              </a:rPr>
              <a:t>&lt;номер&gt;</a:t>
            </a:fld>
            <a:endParaRPr b="0" lang="uk-UA" sz="1800" spc="-1" strike="noStrike">
              <a:latin typeface="Times New Roman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Другий рівень структури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Третій рівень структури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П'ятий рівень структури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Шостий рівень структури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Сьомий рівень структури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  <p:sldLayoutId id="2147483660" r:id="rId18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bg object 16"/>
          <p:cNvSpPr/>
          <p:nvPr/>
        </p:nvSpPr>
        <p:spPr>
          <a:xfrm>
            <a:off x="0" y="5199480"/>
            <a:ext cx="696240" cy="1251720"/>
          </a:xfrm>
          <a:custGeom>
            <a:avLst/>
            <a:gdLst>
              <a:gd name="textAreaLeft" fmla="*/ 0 w 696240"/>
              <a:gd name="textAreaRight" fmla="*/ 696600 w 696240"/>
              <a:gd name="textAreaTop" fmla="*/ 0 h 1251720"/>
              <a:gd name="textAreaBottom" fmla="*/ 1252080 h 1251720"/>
            </a:gdLst>
            <a:ahLst/>
            <a:rect l="textAreaLeft" t="textAreaTop" r="textAreaRight" b="textAreaBottom"/>
            <a:pathLst>
              <a:path w="696595" h="1252220">
                <a:moveTo>
                  <a:pt x="97313" y="0"/>
                </a:moveTo>
                <a:lnTo>
                  <a:pt x="87382" y="649"/>
                </a:lnTo>
                <a:lnTo>
                  <a:pt x="75742" y="3524"/>
                </a:lnTo>
                <a:lnTo>
                  <a:pt x="59335" y="9033"/>
                </a:lnTo>
                <a:lnTo>
                  <a:pt x="35106" y="17581"/>
                </a:lnTo>
                <a:lnTo>
                  <a:pt x="0" y="29576"/>
                </a:lnTo>
                <a:lnTo>
                  <a:pt x="0" y="1042401"/>
                </a:lnTo>
                <a:lnTo>
                  <a:pt x="16867" y="1056416"/>
                </a:lnTo>
                <a:lnTo>
                  <a:pt x="28971" y="1068794"/>
                </a:lnTo>
                <a:lnTo>
                  <a:pt x="39290" y="1088613"/>
                </a:lnTo>
                <a:lnTo>
                  <a:pt x="50800" y="1124951"/>
                </a:lnTo>
                <a:lnTo>
                  <a:pt x="43978" y="1138396"/>
                </a:lnTo>
                <a:lnTo>
                  <a:pt x="28376" y="1149161"/>
                </a:lnTo>
                <a:lnTo>
                  <a:pt x="11286" y="1159331"/>
                </a:lnTo>
                <a:lnTo>
                  <a:pt x="0" y="1170989"/>
                </a:lnTo>
                <a:lnTo>
                  <a:pt x="15" y="1221814"/>
                </a:lnTo>
                <a:lnTo>
                  <a:pt x="52387" y="1241434"/>
                </a:lnTo>
                <a:lnTo>
                  <a:pt x="101600" y="1251951"/>
                </a:lnTo>
                <a:lnTo>
                  <a:pt x="101792" y="1221722"/>
                </a:lnTo>
                <a:lnTo>
                  <a:pt x="99615" y="1190634"/>
                </a:lnTo>
                <a:lnTo>
                  <a:pt x="101600" y="1161538"/>
                </a:lnTo>
                <a:lnTo>
                  <a:pt x="114300" y="1137651"/>
                </a:lnTo>
                <a:lnTo>
                  <a:pt x="146595" y="1120511"/>
                </a:lnTo>
                <a:lnTo>
                  <a:pt x="185737" y="1117212"/>
                </a:lnTo>
                <a:lnTo>
                  <a:pt x="231328" y="1117212"/>
                </a:lnTo>
                <a:lnTo>
                  <a:pt x="266700" y="1112251"/>
                </a:lnTo>
                <a:lnTo>
                  <a:pt x="309631" y="1107299"/>
                </a:lnTo>
                <a:lnTo>
                  <a:pt x="355118" y="1100820"/>
                </a:lnTo>
                <a:lnTo>
                  <a:pt x="400660" y="1091091"/>
                </a:lnTo>
                <a:lnTo>
                  <a:pt x="443759" y="1076391"/>
                </a:lnTo>
                <a:lnTo>
                  <a:pt x="481915" y="1055000"/>
                </a:lnTo>
                <a:lnTo>
                  <a:pt x="512628" y="1025193"/>
                </a:lnTo>
                <a:lnTo>
                  <a:pt x="533400" y="985251"/>
                </a:lnTo>
                <a:lnTo>
                  <a:pt x="562694" y="949632"/>
                </a:lnTo>
                <a:lnTo>
                  <a:pt x="586779" y="908655"/>
                </a:lnTo>
                <a:lnTo>
                  <a:pt x="606400" y="864701"/>
                </a:lnTo>
                <a:lnTo>
                  <a:pt x="622300" y="820151"/>
                </a:lnTo>
                <a:lnTo>
                  <a:pt x="652838" y="783917"/>
                </a:lnTo>
                <a:lnTo>
                  <a:pt x="674014" y="746491"/>
                </a:lnTo>
                <a:lnTo>
                  <a:pt x="687322" y="707637"/>
                </a:lnTo>
                <a:lnTo>
                  <a:pt x="694258" y="667116"/>
                </a:lnTo>
                <a:lnTo>
                  <a:pt x="696317" y="624690"/>
                </a:lnTo>
                <a:lnTo>
                  <a:pt x="694994" y="580121"/>
                </a:lnTo>
                <a:lnTo>
                  <a:pt x="691786" y="533171"/>
                </a:lnTo>
                <a:lnTo>
                  <a:pt x="688187" y="483601"/>
                </a:lnTo>
                <a:lnTo>
                  <a:pt x="685693" y="431174"/>
                </a:lnTo>
                <a:lnTo>
                  <a:pt x="685800" y="375651"/>
                </a:lnTo>
                <a:lnTo>
                  <a:pt x="678180" y="335702"/>
                </a:lnTo>
                <a:lnTo>
                  <a:pt x="662178" y="279009"/>
                </a:lnTo>
                <a:lnTo>
                  <a:pt x="647700" y="235951"/>
                </a:lnTo>
                <a:lnTo>
                  <a:pt x="615280" y="214522"/>
                </a:lnTo>
                <a:lnTo>
                  <a:pt x="601464" y="202439"/>
                </a:lnTo>
                <a:lnTo>
                  <a:pt x="588540" y="181712"/>
                </a:lnTo>
                <a:lnTo>
                  <a:pt x="558800" y="134351"/>
                </a:lnTo>
                <a:lnTo>
                  <a:pt x="505221" y="98883"/>
                </a:lnTo>
                <a:lnTo>
                  <a:pt x="482600" y="83551"/>
                </a:lnTo>
                <a:lnTo>
                  <a:pt x="440556" y="63396"/>
                </a:lnTo>
                <a:lnTo>
                  <a:pt x="389135" y="47087"/>
                </a:lnTo>
                <a:lnTo>
                  <a:pt x="336822" y="33134"/>
                </a:lnTo>
                <a:lnTo>
                  <a:pt x="292100" y="20051"/>
                </a:lnTo>
                <a:lnTo>
                  <a:pt x="228261" y="15894"/>
                </a:lnTo>
                <a:lnTo>
                  <a:pt x="181046" y="11519"/>
                </a:lnTo>
                <a:lnTo>
                  <a:pt x="147400" y="7336"/>
                </a:lnTo>
                <a:lnTo>
                  <a:pt x="108589" y="1169"/>
                </a:lnTo>
                <a:lnTo>
                  <a:pt x="97313" y="0"/>
                </a:lnTo>
                <a:close/>
              </a:path>
              <a:path w="696595" h="1252220">
                <a:moveTo>
                  <a:pt x="231328" y="1117212"/>
                </a:moveTo>
                <a:lnTo>
                  <a:pt x="185737" y="1117212"/>
                </a:lnTo>
                <a:lnTo>
                  <a:pt x="227260" y="1117783"/>
                </a:lnTo>
                <a:lnTo>
                  <a:pt x="231328" y="1117212"/>
                </a:lnTo>
                <a:close/>
              </a:path>
            </a:pathLst>
          </a:custGeom>
          <a:solidFill>
            <a:srgbClr val="f2dffd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bg object 17"/>
          <p:cNvSpPr/>
          <p:nvPr/>
        </p:nvSpPr>
        <p:spPr>
          <a:xfrm>
            <a:off x="474480" y="6303600"/>
            <a:ext cx="166680" cy="345240"/>
          </a:xfrm>
          <a:custGeom>
            <a:avLst/>
            <a:gdLst>
              <a:gd name="textAreaLeft" fmla="*/ 0 w 166680"/>
              <a:gd name="textAreaRight" fmla="*/ 167040 w 166680"/>
              <a:gd name="textAreaTop" fmla="*/ 0 h 345240"/>
              <a:gd name="textAreaBottom" fmla="*/ 345600 h 345240"/>
            </a:gdLst>
            <a:ahLst/>
            <a:rect l="textAreaLeft" t="textAreaTop" r="textAreaRight" b="textAreaBottom"/>
            <a:pathLst>
              <a:path w="167004" h="345440">
                <a:moveTo>
                  <a:pt x="166825" y="0"/>
                </a:moveTo>
                <a:lnTo>
                  <a:pt x="0" y="286067"/>
                </a:lnTo>
                <a:lnTo>
                  <a:pt x="95617" y="345221"/>
                </a:lnTo>
                <a:lnTo>
                  <a:pt x="166825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bg object 18"/>
          <p:cNvSpPr/>
          <p:nvPr/>
        </p:nvSpPr>
        <p:spPr>
          <a:xfrm>
            <a:off x="418680" y="5382720"/>
            <a:ext cx="155880" cy="307440"/>
          </a:xfrm>
          <a:custGeom>
            <a:avLst/>
            <a:gdLst>
              <a:gd name="textAreaLeft" fmla="*/ 0 w 155880"/>
              <a:gd name="textAreaRight" fmla="*/ 156240 w 155880"/>
              <a:gd name="textAreaTop" fmla="*/ 0 h 307440"/>
              <a:gd name="textAreaBottom" fmla="*/ 307800 h 307440"/>
            </a:gdLst>
            <a:ahLst/>
            <a:rect l="textAreaLeft" t="textAreaTop" r="textAreaRight" b="textAreaBottom"/>
            <a:pathLst>
              <a:path w="156209" h="307975">
                <a:moveTo>
                  <a:pt x="0" y="0"/>
                </a:moveTo>
                <a:lnTo>
                  <a:pt x="48538" y="52197"/>
                </a:lnTo>
                <a:lnTo>
                  <a:pt x="72171" y="92964"/>
                </a:lnTo>
                <a:lnTo>
                  <a:pt x="79399" y="128016"/>
                </a:lnTo>
                <a:lnTo>
                  <a:pt x="77697" y="159131"/>
                </a:lnTo>
                <a:lnTo>
                  <a:pt x="65592" y="184150"/>
                </a:lnTo>
                <a:lnTo>
                  <a:pt x="53910" y="207542"/>
                </a:lnTo>
                <a:lnTo>
                  <a:pt x="47828" y="232296"/>
                </a:lnTo>
                <a:lnTo>
                  <a:pt x="64387" y="269608"/>
                </a:lnTo>
                <a:lnTo>
                  <a:pt x="99947" y="294105"/>
                </a:lnTo>
                <a:lnTo>
                  <a:pt x="110336" y="300161"/>
                </a:lnTo>
                <a:lnTo>
                  <a:pt x="140205" y="307505"/>
                </a:lnTo>
                <a:lnTo>
                  <a:pt x="155942" y="227365"/>
                </a:lnTo>
                <a:lnTo>
                  <a:pt x="150414" y="161290"/>
                </a:lnTo>
                <a:lnTo>
                  <a:pt x="127773" y="108458"/>
                </a:lnTo>
                <a:lnTo>
                  <a:pt x="98539" y="66294"/>
                </a:lnTo>
                <a:lnTo>
                  <a:pt x="64208" y="36830"/>
                </a:lnTo>
                <a:lnTo>
                  <a:pt x="31570" y="16510"/>
                </a:lnTo>
                <a:lnTo>
                  <a:pt x="8924" y="3937"/>
                </a:lnTo>
                <a:lnTo>
                  <a:pt x="0" y="0"/>
                </a:lnTo>
                <a:close/>
              </a:path>
            </a:pathLst>
          </a:custGeom>
          <a:solidFill>
            <a:srgbClr val="f2dff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bg object 19"/>
          <p:cNvSpPr/>
          <p:nvPr/>
        </p:nvSpPr>
        <p:spPr>
          <a:xfrm>
            <a:off x="432000" y="5690880"/>
            <a:ext cx="95040" cy="83160"/>
          </a:xfrm>
          <a:prstGeom prst="rect">
            <a:avLst/>
          </a:pr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5" name="bg object 20"/>
          <p:cNvSpPr/>
          <p:nvPr/>
        </p:nvSpPr>
        <p:spPr>
          <a:xfrm>
            <a:off x="17640" y="6524640"/>
            <a:ext cx="186840" cy="331920"/>
          </a:xfrm>
          <a:custGeom>
            <a:avLst/>
            <a:gdLst>
              <a:gd name="textAreaLeft" fmla="*/ 0 w 186840"/>
              <a:gd name="textAreaRight" fmla="*/ 187200 w 186840"/>
              <a:gd name="textAreaTop" fmla="*/ 0 h 331920"/>
              <a:gd name="textAreaBottom" fmla="*/ 332280 h 331920"/>
            </a:gdLst>
            <a:ahLst/>
            <a:rect l="textAreaLeft" t="textAreaTop" r="textAreaRight" b="textAreaBottom"/>
            <a:pathLst>
              <a:path w="187325" h="332104">
                <a:moveTo>
                  <a:pt x="0" y="0"/>
                </a:moveTo>
                <a:lnTo>
                  <a:pt x="9525" y="12700"/>
                </a:lnTo>
                <a:lnTo>
                  <a:pt x="23812" y="30162"/>
                </a:lnTo>
                <a:lnTo>
                  <a:pt x="41275" y="52387"/>
                </a:lnTo>
                <a:lnTo>
                  <a:pt x="60325" y="80962"/>
                </a:lnTo>
                <a:lnTo>
                  <a:pt x="85725" y="114300"/>
                </a:lnTo>
                <a:lnTo>
                  <a:pt x="106362" y="149225"/>
                </a:lnTo>
                <a:lnTo>
                  <a:pt x="125412" y="188912"/>
                </a:lnTo>
                <a:lnTo>
                  <a:pt x="138112" y="231775"/>
                </a:lnTo>
                <a:lnTo>
                  <a:pt x="149225" y="277812"/>
                </a:lnTo>
                <a:lnTo>
                  <a:pt x="144462" y="331787"/>
                </a:lnTo>
                <a:lnTo>
                  <a:pt x="187325" y="331787"/>
                </a:lnTo>
                <a:lnTo>
                  <a:pt x="185737" y="280987"/>
                </a:lnTo>
                <a:lnTo>
                  <a:pt x="165100" y="188912"/>
                </a:lnTo>
                <a:lnTo>
                  <a:pt x="130175" y="109537"/>
                </a:lnTo>
                <a:lnTo>
                  <a:pt x="74612" y="42862"/>
                </a:lnTo>
                <a:lnTo>
                  <a:pt x="0" y="0"/>
                </a:lnTo>
                <a:close/>
              </a:path>
            </a:pathLst>
          </a:custGeom>
          <a:solidFill>
            <a:srgbClr val="f2dff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bg object 21"/>
          <p:cNvSpPr/>
          <p:nvPr/>
        </p:nvSpPr>
        <p:spPr>
          <a:xfrm>
            <a:off x="0" y="6269040"/>
            <a:ext cx="205920" cy="232920"/>
          </a:xfrm>
          <a:prstGeom prst="rect">
            <a:avLst/>
          </a:pr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7" name="bg object 22"/>
          <p:cNvSpPr/>
          <p:nvPr/>
        </p:nvSpPr>
        <p:spPr>
          <a:xfrm>
            <a:off x="0" y="5141880"/>
            <a:ext cx="789120" cy="1174320"/>
          </a:xfrm>
          <a:custGeom>
            <a:avLst/>
            <a:gdLst>
              <a:gd name="textAreaLeft" fmla="*/ 0 w 789120"/>
              <a:gd name="textAreaRight" fmla="*/ 789480 w 789120"/>
              <a:gd name="textAreaTop" fmla="*/ 0 h 1174320"/>
              <a:gd name="textAreaBottom" fmla="*/ 1174680 h 1174320"/>
            </a:gdLst>
            <a:ahLst/>
            <a:rect l="textAreaLeft" t="textAreaTop" r="textAreaRight" b="textAreaBottom"/>
            <a:pathLst>
              <a:path w="789305" h="1174750">
                <a:moveTo>
                  <a:pt x="160337" y="0"/>
                </a:moveTo>
                <a:lnTo>
                  <a:pt x="65087" y="6350"/>
                </a:lnTo>
                <a:lnTo>
                  <a:pt x="0" y="20574"/>
                </a:lnTo>
                <a:lnTo>
                  <a:pt x="0" y="111125"/>
                </a:lnTo>
                <a:lnTo>
                  <a:pt x="50800" y="96774"/>
                </a:lnTo>
                <a:lnTo>
                  <a:pt x="107950" y="87249"/>
                </a:lnTo>
                <a:lnTo>
                  <a:pt x="171450" y="88900"/>
                </a:lnTo>
                <a:lnTo>
                  <a:pt x="244475" y="103124"/>
                </a:lnTo>
                <a:lnTo>
                  <a:pt x="322262" y="130175"/>
                </a:lnTo>
                <a:lnTo>
                  <a:pt x="412750" y="169799"/>
                </a:lnTo>
                <a:lnTo>
                  <a:pt x="508000" y="225425"/>
                </a:lnTo>
                <a:lnTo>
                  <a:pt x="566737" y="273050"/>
                </a:lnTo>
                <a:lnTo>
                  <a:pt x="609600" y="330200"/>
                </a:lnTo>
                <a:lnTo>
                  <a:pt x="638175" y="398399"/>
                </a:lnTo>
                <a:lnTo>
                  <a:pt x="654050" y="469836"/>
                </a:lnTo>
                <a:lnTo>
                  <a:pt x="657225" y="549211"/>
                </a:lnTo>
                <a:lnTo>
                  <a:pt x="647700" y="630174"/>
                </a:lnTo>
                <a:lnTo>
                  <a:pt x="628650" y="712724"/>
                </a:lnTo>
                <a:lnTo>
                  <a:pt x="604837" y="793686"/>
                </a:lnTo>
                <a:lnTo>
                  <a:pt x="568325" y="871474"/>
                </a:lnTo>
                <a:lnTo>
                  <a:pt x="528637" y="942911"/>
                </a:lnTo>
                <a:lnTo>
                  <a:pt x="482600" y="1007999"/>
                </a:lnTo>
                <a:lnTo>
                  <a:pt x="431800" y="1063561"/>
                </a:lnTo>
                <a:lnTo>
                  <a:pt x="377825" y="1111186"/>
                </a:lnTo>
                <a:lnTo>
                  <a:pt x="323850" y="1139761"/>
                </a:lnTo>
                <a:lnTo>
                  <a:pt x="265112" y="1155636"/>
                </a:lnTo>
                <a:lnTo>
                  <a:pt x="207962" y="1154049"/>
                </a:lnTo>
                <a:lnTo>
                  <a:pt x="314325" y="1174686"/>
                </a:lnTo>
                <a:lnTo>
                  <a:pt x="411162" y="1168336"/>
                </a:lnTo>
                <a:lnTo>
                  <a:pt x="500062" y="1134999"/>
                </a:lnTo>
                <a:lnTo>
                  <a:pt x="577850" y="1084199"/>
                </a:lnTo>
                <a:lnTo>
                  <a:pt x="644525" y="1014349"/>
                </a:lnTo>
                <a:lnTo>
                  <a:pt x="703262" y="930211"/>
                </a:lnTo>
                <a:lnTo>
                  <a:pt x="746125" y="836549"/>
                </a:lnTo>
                <a:lnTo>
                  <a:pt x="773112" y="733361"/>
                </a:lnTo>
                <a:lnTo>
                  <a:pt x="788987" y="628586"/>
                </a:lnTo>
                <a:lnTo>
                  <a:pt x="787400" y="519049"/>
                </a:lnTo>
                <a:lnTo>
                  <a:pt x="769937" y="415925"/>
                </a:lnTo>
                <a:lnTo>
                  <a:pt x="735012" y="315849"/>
                </a:lnTo>
                <a:lnTo>
                  <a:pt x="679450" y="223774"/>
                </a:lnTo>
                <a:lnTo>
                  <a:pt x="606425" y="142875"/>
                </a:lnTo>
                <a:lnTo>
                  <a:pt x="512762" y="79375"/>
                </a:lnTo>
                <a:lnTo>
                  <a:pt x="393700" y="33274"/>
                </a:lnTo>
                <a:lnTo>
                  <a:pt x="269875" y="6350"/>
                </a:lnTo>
                <a:lnTo>
                  <a:pt x="160337" y="0"/>
                </a:lnTo>
                <a:close/>
              </a:path>
            </a:pathLst>
          </a:custGeom>
          <a:solidFill>
            <a:srgbClr val="f2dff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8" name="bg object 23"/>
          <p:cNvSpPr/>
          <p:nvPr/>
        </p:nvSpPr>
        <p:spPr>
          <a:xfrm>
            <a:off x="93960" y="3922560"/>
            <a:ext cx="221760" cy="284040"/>
          </a:xfrm>
          <a:custGeom>
            <a:avLst/>
            <a:gdLst>
              <a:gd name="textAreaLeft" fmla="*/ 0 w 221760"/>
              <a:gd name="textAreaRight" fmla="*/ 222120 w 221760"/>
              <a:gd name="textAreaTop" fmla="*/ 0 h 284040"/>
              <a:gd name="textAreaBottom" fmla="*/ 284400 h 284040"/>
            </a:gdLst>
            <a:ahLst/>
            <a:rect l="textAreaLeft" t="textAreaTop" r="textAreaRight" b="textAreaBottom"/>
            <a:pathLst>
              <a:path w="222250" h="284479">
                <a:moveTo>
                  <a:pt x="221883" y="0"/>
                </a:moveTo>
                <a:lnTo>
                  <a:pt x="0" y="162560"/>
                </a:lnTo>
                <a:lnTo>
                  <a:pt x="113452" y="284353"/>
                </a:lnTo>
                <a:lnTo>
                  <a:pt x="221883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bg object 24"/>
          <p:cNvSpPr/>
          <p:nvPr/>
        </p:nvSpPr>
        <p:spPr>
          <a:xfrm>
            <a:off x="151920" y="2755800"/>
            <a:ext cx="1117800" cy="1218960"/>
          </a:xfrm>
          <a:custGeom>
            <a:avLst/>
            <a:gdLst>
              <a:gd name="textAreaLeft" fmla="*/ 0 w 1117800"/>
              <a:gd name="textAreaRight" fmla="*/ 1118160 w 1117800"/>
              <a:gd name="textAreaTop" fmla="*/ 0 h 1218960"/>
              <a:gd name="textAreaBottom" fmla="*/ 1219320 h 1218960"/>
            </a:gdLst>
            <a:ahLst/>
            <a:rect l="textAreaLeft" t="textAreaTop" r="textAreaRight" b="textAreaBottom"/>
            <a:pathLst>
              <a:path w="1118235" h="1219200">
                <a:moveTo>
                  <a:pt x="546658" y="0"/>
                </a:moveTo>
                <a:lnTo>
                  <a:pt x="501554" y="5850"/>
                </a:lnTo>
                <a:lnTo>
                  <a:pt x="456230" y="13612"/>
                </a:lnTo>
                <a:lnTo>
                  <a:pt x="412316" y="25177"/>
                </a:lnTo>
                <a:lnTo>
                  <a:pt x="371445" y="42436"/>
                </a:lnTo>
                <a:lnTo>
                  <a:pt x="335249" y="67280"/>
                </a:lnTo>
                <a:lnTo>
                  <a:pt x="305358" y="101600"/>
                </a:lnTo>
                <a:lnTo>
                  <a:pt x="296577" y="106412"/>
                </a:lnTo>
                <a:lnTo>
                  <a:pt x="275593" y="118665"/>
                </a:lnTo>
                <a:lnTo>
                  <a:pt x="250441" y="135086"/>
                </a:lnTo>
                <a:lnTo>
                  <a:pt x="229158" y="152400"/>
                </a:lnTo>
                <a:lnTo>
                  <a:pt x="209885" y="171217"/>
                </a:lnTo>
                <a:lnTo>
                  <a:pt x="190463" y="189880"/>
                </a:lnTo>
                <a:lnTo>
                  <a:pt x="152958" y="228600"/>
                </a:lnTo>
                <a:lnTo>
                  <a:pt x="121666" y="263595"/>
                </a:lnTo>
                <a:lnTo>
                  <a:pt x="87782" y="302851"/>
                </a:lnTo>
                <a:lnTo>
                  <a:pt x="55575" y="344929"/>
                </a:lnTo>
                <a:lnTo>
                  <a:pt x="29311" y="388392"/>
                </a:lnTo>
                <a:lnTo>
                  <a:pt x="13258" y="431800"/>
                </a:lnTo>
                <a:lnTo>
                  <a:pt x="3505" y="486785"/>
                </a:lnTo>
                <a:lnTo>
                  <a:pt x="0" y="529366"/>
                </a:lnTo>
                <a:lnTo>
                  <a:pt x="1371" y="567314"/>
                </a:lnTo>
                <a:lnTo>
                  <a:pt x="6248" y="608401"/>
                </a:lnTo>
                <a:lnTo>
                  <a:pt x="13258" y="660400"/>
                </a:lnTo>
                <a:lnTo>
                  <a:pt x="15019" y="646176"/>
                </a:lnTo>
                <a:lnTo>
                  <a:pt x="15441" y="631380"/>
                </a:lnTo>
                <a:lnTo>
                  <a:pt x="17946" y="618394"/>
                </a:lnTo>
                <a:lnTo>
                  <a:pt x="25958" y="609600"/>
                </a:lnTo>
                <a:lnTo>
                  <a:pt x="32408" y="611088"/>
                </a:lnTo>
                <a:lnTo>
                  <a:pt x="34690" y="621506"/>
                </a:lnTo>
                <a:lnTo>
                  <a:pt x="35781" y="635496"/>
                </a:lnTo>
                <a:lnTo>
                  <a:pt x="38658" y="647700"/>
                </a:lnTo>
                <a:lnTo>
                  <a:pt x="55040" y="677189"/>
                </a:lnTo>
                <a:lnTo>
                  <a:pt x="62294" y="685875"/>
                </a:lnTo>
                <a:lnTo>
                  <a:pt x="64257" y="684958"/>
                </a:lnTo>
                <a:lnTo>
                  <a:pt x="64764" y="685640"/>
                </a:lnTo>
                <a:lnTo>
                  <a:pt x="67652" y="699120"/>
                </a:lnTo>
                <a:lnTo>
                  <a:pt x="76758" y="736600"/>
                </a:lnTo>
                <a:lnTo>
                  <a:pt x="89282" y="786150"/>
                </a:lnTo>
                <a:lnTo>
                  <a:pt x="96514" y="814446"/>
                </a:lnTo>
                <a:lnTo>
                  <a:pt x="100571" y="831453"/>
                </a:lnTo>
                <a:lnTo>
                  <a:pt x="103569" y="847137"/>
                </a:lnTo>
                <a:lnTo>
                  <a:pt x="107626" y="871464"/>
                </a:lnTo>
                <a:lnTo>
                  <a:pt x="114858" y="914400"/>
                </a:lnTo>
                <a:lnTo>
                  <a:pt x="149684" y="968621"/>
                </a:lnTo>
                <a:lnTo>
                  <a:pt x="174290" y="1000982"/>
                </a:lnTo>
                <a:lnTo>
                  <a:pt x="203758" y="1028700"/>
                </a:lnTo>
                <a:lnTo>
                  <a:pt x="244264" y="1054248"/>
                </a:lnTo>
                <a:lnTo>
                  <a:pt x="288491" y="1071165"/>
                </a:lnTo>
                <a:lnTo>
                  <a:pt x="334801" y="1082724"/>
                </a:lnTo>
                <a:lnTo>
                  <a:pt x="381558" y="1092200"/>
                </a:lnTo>
                <a:lnTo>
                  <a:pt x="456700" y="1093216"/>
                </a:lnTo>
                <a:lnTo>
                  <a:pt x="521457" y="1095724"/>
                </a:lnTo>
                <a:lnTo>
                  <a:pt x="588992" y="1101682"/>
                </a:lnTo>
                <a:lnTo>
                  <a:pt x="647795" y="1112678"/>
                </a:lnTo>
                <a:lnTo>
                  <a:pt x="686358" y="1130300"/>
                </a:lnTo>
                <a:lnTo>
                  <a:pt x="704416" y="1171749"/>
                </a:lnTo>
                <a:lnTo>
                  <a:pt x="707120" y="1196147"/>
                </a:lnTo>
                <a:lnTo>
                  <a:pt x="711758" y="1219200"/>
                </a:lnTo>
                <a:lnTo>
                  <a:pt x="766006" y="1202430"/>
                </a:lnTo>
                <a:lnTo>
                  <a:pt x="807008" y="1180480"/>
                </a:lnTo>
                <a:lnTo>
                  <a:pt x="816087" y="1173458"/>
                </a:lnTo>
                <a:lnTo>
                  <a:pt x="826058" y="1168400"/>
                </a:lnTo>
                <a:lnTo>
                  <a:pt x="846001" y="1163734"/>
                </a:lnTo>
                <a:lnTo>
                  <a:pt x="866540" y="1159843"/>
                </a:lnTo>
                <a:lnTo>
                  <a:pt x="885887" y="1153880"/>
                </a:lnTo>
                <a:lnTo>
                  <a:pt x="902258" y="1143000"/>
                </a:lnTo>
                <a:lnTo>
                  <a:pt x="904962" y="1134814"/>
                </a:lnTo>
                <a:lnTo>
                  <a:pt x="901266" y="1125140"/>
                </a:lnTo>
                <a:lnTo>
                  <a:pt x="894891" y="1114871"/>
                </a:lnTo>
                <a:lnTo>
                  <a:pt x="889558" y="1104900"/>
                </a:lnTo>
                <a:lnTo>
                  <a:pt x="835980" y="1086790"/>
                </a:lnTo>
                <a:lnTo>
                  <a:pt x="790736" y="1075942"/>
                </a:lnTo>
                <a:lnTo>
                  <a:pt x="765733" y="1073896"/>
                </a:lnTo>
                <a:lnTo>
                  <a:pt x="745493" y="1068302"/>
                </a:lnTo>
                <a:lnTo>
                  <a:pt x="737158" y="1054100"/>
                </a:lnTo>
                <a:lnTo>
                  <a:pt x="745716" y="1042739"/>
                </a:lnTo>
                <a:lnTo>
                  <a:pt x="766329" y="1041796"/>
                </a:lnTo>
                <a:lnTo>
                  <a:pt x="791406" y="1043830"/>
                </a:lnTo>
                <a:lnTo>
                  <a:pt x="813358" y="1041400"/>
                </a:lnTo>
                <a:lnTo>
                  <a:pt x="826877" y="1033857"/>
                </a:lnTo>
                <a:lnTo>
                  <a:pt x="839354" y="1024112"/>
                </a:lnTo>
                <a:lnTo>
                  <a:pt x="851533" y="1013485"/>
                </a:lnTo>
                <a:lnTo>
                  <a:pt x="864158" y="1003300"/>
                </a:lnTo>
                <a:lnTo>
                  <a:pt x="905446" y="983503"/>
                </a:lnTo>
                <a:lnTo>
                  <a:pt x="939664" y="955176"/>
                </a:lnTo>
                <a:lnTo>
                  <a:pt x="968078" y="920198"/>
                </a:lnTo>
                <a:lnTo>
                  <a:pt x="991952" y="880443"/>
                </a:lnTo>
                <a:lnTo>
                  <a:pt x="1012552" y="837789"/>
                </a:lnTo>
                <a:lnTo>
                  <a:pt x="1031143" y="794113"/>
                </a:lnTo>
                <a:lnTo>
                  <a:pt x="1048990" y="751291"/>
                </a:lnTo>
                <a:lnTo>
                  <a:pt x="1067358" y="711200"/>
                </a:lnTo>
                <a:lnTo>
                  <a:pt x="1079562" y="691024"/>
                </a:lnTo>
                <a:lnTo>
                  <a:pt x="1091171" y="674862"/>
                </a:lnTo>
                <a:lnTo>
                  <a:pt x="1100398" y="657818"/>
                </a:lnTo>
                <a:lnTo>
                  <a:pt x="1108824" y="581909"/>
                </a:lnTo>
                <a:lnTo>
                  <a:pt x="1111220" y="529006"/>
                </a:lnTo>
                <a:lnTo>
                  <a:pt x="1112999" y="476202"/>
                </a:lnTo>
                <a:lnTo>
                  <a:pt x="1114513" y="423408"/>
                </a:lnTo>
                <a:lnTo>
                  <a:pt x="1116115" y="370537"/>
                </a:lnTo>
                <a:lnTo>
                  <a:pt x="1118158" y="317500"/>
                </a:lnTo>
                <a:lnTo>
                  <a:pt x="1104689" y="268682"/>
                </a:lnTo>
                <a:lnTo>
                  <a:pt x="1090179" y="231949"/>
                </a:lnTo>
                <a:lnTo>
                  <a:pt x="1070608" y="196717"/>
                </a:lnTo>
                <a:lnTo>
                  <a:pt x="1041958" y="152400"/>
                </a:lnTo>
                <a:lnTo>
                  <a:pt x="1004976" y="123362"/>
                </a:lnTo>
                <a:lnTo>
                  <a:pt x="966317" y="88320"/>
                </a:lnTo>
                <a:lnTo>
                  <a:pt x="925830" y="53827"/>
                </a:lnTo>
                <a:lnTo>
                  <a:pt x="883361" y="26436"/>
                </a:lnTo>
                <a:lnTo>
                  <a:pt x="838758" y="12700"/>
                </a:lnTo>
                <a:lnTo>
                  <a:pt x="790222" y="8205"/>
                </a:lnTo>
                <a:lnTo>
                  <a:pt x="741509" y="5484"/>
                </a:lnTo>
                <a:lnTo>
                  <a:pt x="692708" y="3921"/>
                </a:lnTo>
                <a:lnTo>
                  <a:pt x="643907" y="2897"/>
                </a:lnTo>
                <a:lnTo>
                  <a:pt x="595195" y="1796"/>
                </a:lnTo>
                <a:lnTo>
                  <a:pt x="546658" y="0"/>
                </a:lnTo>
                <a:close/>
              </a:path>
            </a:pathLst>
          </a:custGeom>
          <a:solidFill>
            <a:srgbClr val="ebf7ff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0" name="bg object 25"/>
          <p:cNvSpPr/>
          <p:nvPr/>
        </p:nvSpPr>
        <p:spPr>
          <a:xfrm>
            <a:off x="100440" y="2709000"/>
            <a:ext cx="1270440" cy="1171080"/>
          </a:xfrm>
          <a:custGeom>
            <a:avLst/>
            <a:gdLst>
              <a:gd name="textAreaLeft" fmla="*/ 0 w 1270440"/>
              <a:gd name="textAreaRight" fmla="*/ 1270800 w 1270440"/>
              <a:gd name="textAreaTop" fmla="*/ 0 h 1171080"/>
              <a:gd name="textAreaBottom" fmla="*/ 1171440 h 1171080"/>
            </a:gdLst>
            <a:ahLst/>
            <a:rect l="textAreaLeft" t="textAreaTop" r="textAreaRight" b="textAreaBottom"/>
            <a:pathLst>
              <a:path w="1270635" h="1171575">
                <a:moveTo>
                  <a:pt x="504418" y="796671"/>
                </a:moveTo>
                <a:lnTo>
                  <a:pt x="451904" y="742823"/>
                </a:lnTo>
                <a:lnTo>
                  <a:pt x="420382" y="708533"/>
                </a:lnTo>
                <a:lnTo>
                  <a:pt x="391579" y="662559"/>
                </a:lnTo>
                <a:lnTo>
                  <a:pt x="368236" y="603250"/>
                </a:lnTo>
                <a:lnTo>
                  <a:pt x="357543" y="529717"/>
                </a:lnTo>
                <a:lnTo>
                  <a:pt x="364401" y="440690"/>
                </a:lnTo>
                <a:lnTo>
                  <a:pt x="395998" y="335407"/>
                </a:lnTo>
                <a:lnTo>
                  <a:pt x="366852" y="350647"/>
                </a:lnTo>
                <a:lnTo>
                  <a:pt x="335013" y="387223"/>
                </a:lnTo>
                <a:lnTo>
                  <a:pt x="304876" y="436499"/>
                </a:lnTo>
                <a:lnTo>
                  <a:pt x="278663" y="498983"/>
                </a:lnTo>
                <a:lnTo>
                  <a:pt x="262940" y="576199"/>
                </a:lnTo>
                <a:lnTo>
                  <a:pt x="268744" y="660781"/>
                </a:lnTo>
                <a:lnTo>
                  <a:pt x="297688" y="755777"/>
                </a:lnTo>
                <a:lnTo>
                  <a:pt x="353136" y="856881"/>
                </a:lnTo>
                <a:lnTo>
                  <a:pt x="379552" y="853313"/>
                </a:lnTo>
                <a:lnTo>
                  <a:pt x="405434" y="851916"/>
                </a:lnTo>
                <a:lnTo>
                  <a:pt x="434619" y="846582"/>
                </a:lnTo>
                <a:lnTo>
                  <a:pt x="458838" y="842391"/>
                </a:lnTo>
                <a:lnTo>
                  <a:pt x="479209" y="834898"/>
                </a:lnTo>
                <a:lnTo>
                  <a:pt x="495693" y="824103"/>
                </a:lnTo>
                <a:lnTo>
                  <a:pt x="503910" y="808863"/>
                </a:lnTo>
                <a:lnTo>
                  <a:pt x="504418" y="796671"/>
                </a:lnTo>
                <a:close/>
              </a:path>
              <a:path w="1270635" h="1171575">
                <a:moveTo>
                  <a:pt x="720915" y="1117727"/>
                </a:moveTo>
                <a:lnTo>
                  <a:pt x="663016" y="1128903"/>
                </a:lnTo>
                <a:lnTo>
                  <a:pt x="601853" y="1134237"/>
                </a:lnTo>
                <a:lnTo>
                  <a:pt x="546150" y="1136015"/>
                </a:lnTo>
                <a:lnTo>
                  <a:pt x="492633" y="1128395"/>
                </a:lnTo>
                <a:lnTo>
                  <a:pt x="440194" y="1116203"/>
                </a:lnTo>
                <a:lnTo>
                  <a:pt x="393230" y="1100328"/>
                </a:lnTo>
                <a:lnTo>
                  <a:pt x="352818" y="1076071"/>
                </a:lnTo>
                <a:lnTo>
                  <a:pt x="311289" y="1056513"/>
                </a:lnTo>
                <a:lnTo>
                  <a:pt x="271970" y="1027557"/>
                </a:lnTo>
                <a:lnTo>
                  <a:pt x="243573" y="991362"/>
                </a:lnTo>
                <a:lnTo>
                  <a:pt x="218465" y="960882"/>
                </a:lnTo>
                <a:lnTo>
                  <a:pt x="191160" y="919988"/>
                </a:lnTo>
                <a:lnTo>
                  <a:pt x="173685" y="876427"/>
                </a:lnTo>
                <a:lnTo>
                  <a:pt x="160566" y="834021"/>
                </a:lnTo>
                <a:lnTo>
                  <a:pt x="151815" y="792480"/>
                </a:lnTo>
                <a:lnTo>
                  <a:pt x="145262" y="741680"/>
                </a:lnTo>
                <a:lnTo>
                  <a:pt x="156197" y="576707"/>
                </a:lnTo>
                <a:lnTo>
                  <a:pt x="187883" y="441325"/>
                </a:lnTo>
                <a:lnTo>
                  <a:pt x="235940" y="334264"/>
                </a:lnTo>
                <a:lnTo>
                  <a:pt x="291630" y="253619"/>
                </a:lnTo>
                <a:lnTo>
                  <a:pt x="351726" y="193802"/>
                </a:lnTo>
                <a:lnTo>
                  <a:pt x="401967" y="156337"/>
                </a:lnTo>
                <a:lnTo>
                  <a:pt x="434733" y="134366"/>
                </a:lnTo>
                <a:lnTo>
                  <a:pt x="450024" y="128143"/>
                </a:lnTo>
                <a:lnTo>
                  <a:pt x="403047" y="131953"/>
                </a:lnTo>
                <a:lnTo>
                  <a:pt x="369189" y="138811"/>
                </a:lnTo>
                <a:lnTo>
                  <a:pt x="339686" y="146685"/>
                </a:lnTo>
                <a:lnTo>
                  <a:pt x="311289" y="149860"/>
                </a:lnTo>
                <a:lnTo>
                  <a:pt x="291630" y="155194"/>
                </a:lnTo>
                <a:lnTo>
                  <a:pt x="267614" y="159385"/>
                </a:lnTo>
                <a:lnTo>
                  <a:pt x="246862" y="169291"/>
                </a:lnTo>
                <a:lnTo>
                  <a:pt x="221742" y="178181"/>
                </a:lnTo>
                <a:lnTo>
                  <a:pt x="120154" y="277622"/>
                </a:lnTo>
                <a:lnTo>
                  <a:pt x="44792" y="422656"/>
                </a:lnTo>
                <a:lnTo>
                  <a:pt x="31686" y="498348"/>
                </a:lnTo>
                <a:lnTo>
                  <a:pt x="14198" y="573151"/>
                </a:lnTo>
                <a:lnTo>
                  <a:pt x="4368" y="654558"/>
                </a:lnTo>
                <a:lnTo>
                  <a:pt x="0" y="732409"/>
                </a:lnTo>
                <a:lnTo>
                  <a:pt x="12014" y="819023"/>
                </a:lnTo>
                <a:lnTo>
                  <a:pt x="43688" y="900303"/>
                </a:lnTo>
                <a:lnTo>
                  <a:pt x="97205" y="986663"/>
                </a:lnTo>
                <a:lnTo>
                  <a:pt x="140906" y="1036320"/>
                </a:lnTo>
                <a:lnTo>
                  <a:pt x="194437" y="1083310"/>
                </a:lnTo>
                <a:lnTo>
                  <a:pt x="259969" y="1118362"/>
                </a:lnTo>
                <a:lnTo>
                  <a:pt x="297103" y="1136916"/>
                </a:lnTo>
                <a:lnTo>
                  <a:pt x="374662" y="1160018"/>
                </a:lnTo>
                <a:lnTo>
                  <a:pt x="419442" y="1165491"/>
                </a:lnTo>
                <a:lnTo>
                  <a:pt x="464223" y="1171067"/>
                </a:lnTo>
                <a:lnTo>
                  <a:pt x="558152" y="1163447"/>
                </a:lnTo>
                <a:lnTo>
                  <a:pt x="611670" y="1151382"/>
                </a:lnTo>
                <a:lnTo>
                  <a:pt x="665213" y="1139190"/>
                </a:lnTo>
                <a:lnTo>
                  <a:pt x="720915" y="1117727"/>
                </a:lnTo>
                <a:close/>
              </a:path>
              <a:path w="1270635" h="1171575">
                <a:moveTo>
                  <a:pt x="1270266" y="495427"/>
                </a:moveTo>
                <a:lnTo>
                  <a:pt x="1262507" y="370713"/>
                </a:lnTo>
                <a:lnTo>
                  <a:pt x="1207655" y="249682"/>
                </a:lnTo>
                <a:lnTo>
                  <a:pt x="1143038" y="170688"/>
                </a:lnTo>
                <a:lnTo>
                  <a:pt x="1088263" y="108712"/>
                </a:lnTo>
                <a:lnTo>
                  <a:pt x="1041184" y="73152"/>
                </a:lnTo>
                <a:lnTo>
                  <a:pt x="1003973" y="54610"/>
                </a:lnTo>
                <a:lnTo>
                  <a:pt x="973328" y="47371"/>
                </a:lnTo>
                <a:lnTo>
                  <a:pt x="908735" y="7747"/>
                </a:lnTo>
                <a:lnTo>
                  <a:pt x="707377" y="0"/>
                </a:lnTo>
                <a:lnTo>
                  <a:pt x="650494" y="6350"/>
                </a:lnTo>
                <a:lnTo>
                  <a:pt x="594690" y="8001"/>
                </a:lnTo>
                <a:lnTo>
                  <a:pt x="546557" y="16510"/>
                </a:lnTo>
                <a:lnTo>
                  <a:pt x="467779" y="37338"/>
                </a:lnTo>
                <a:lnTo>
                  <a:pt x="431698" y="53467"/>
                </a:lnTo>
                <a:lnTo>
                  <a:pt x="398881" y="75311"/>
                </a:lnTo>
                <a:lnTo>
                  <a:pt x="364998" y="101854"/>
                </a:lnTo>
                <a:lnTo>
                  <a:pt x="422986" y="90805"/>
                </a:lnTo>
                <a:lnTo>
                  <a:pt x="475488" y="83439"/>
                </a:lnTo>
                <a:lnTo>
                  <a:pt x="526923" y="80645"/>
                </a:lnTo>
                <a:lnTo>
                  <a:pt x="578332" y="77978"/>
                </a:lnTo>
                <a:lnTo>
                  <a:pt x="621017" y="73152"/>
                </a:lnTo>
                <a:lnTo>
                  <a:pt x="665873" y="78740"/>
                </a:lnTo>
                <a:lnTo>
                  <a:pt x="711822" y="79756"/>
                </a:lnTo>
                <a:lnTo>
                  <a:pt x="751243" y="88900"/>
                </a:lnTo>
                <a:lnTo>
                  <a:pt x="790625" y="98171"/>
                </a:lnTo>
                <a:lnTo>
                  <a:pt x="828954" y="112014"/>
                </a:lnTo>
                <a:lnTo>
                  <a:pt x="866165" y="130556"/>
                </a:lnTo>
                <a:lnTo>
                  <a:pt x="929678" y="174879"/>
                </a:lnTo>
                <a:lnTo>
                  <a:pt x="965796" y="198120"/>
                </a:lnTo>
                <a:lnTo>
                  <a:pt x="1024940" y="261112"/>
                </a:lnTo>
                <a:lnTo>
                  <a:pt x="1069886" y="345313"/>
                </a:lnTo>
                <a:lnTo>
                  <a:pt x="1092962" y="444119"/>
                </a:lnTo>
                <a:lnTo>
                  <a:pt x="1089787" y="556514"/>
                </a:lnTo>
                <a:lnTo>
                  <a:pt x="1073454" y="665734"/>
                </a:lnTo>
                <a:lnTo>
                  <a:pt x="1046213" y="782320"/>
                </a:lnTo>
                <a:lnTo>
                  <a:pt x="1008024" y="886460"/>
                </a:lnTo>
                <a:lnTo>
                  <a:pt x="973074" y="976503"/>
                </a:lnTo>
                <a:lnTo>
                  <a:pt x="933754" y="1045972"/>
                </a:lnTo>
                <a:lnTo>
                  <a:pt x="986231" y="999363"/>
                </a:lnTo>
                <a:lnTo>
                  <a:pt x="1052931" y="931291"/>
                </a:lnTo>
                <a:lnTo>
                  <a:pt x="1125042" y="839978"/>
                </a:lnTo>
                <a:lnTo>
                  <a:pt x="1194955" y="738378"/>
                </a:lnTo>
                <a:lnTo>
                  <a:pt x="1245247" y="622300"/>
                </a:lnTo>
                <a:lnTo>
                  <a:pt x="1270266" y="495427"/>
                </a:lnTo>
                <a:close/>
              </a:path>
            </a:pathLst>
          </a:custGeom>
          <a:solidFill>
            <a:srgbClr val="ebf7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bg object 26"/>
          <p:cNvSpPr/>
          <p:nvPr/>
        </p:nvSpPr>
        <p:spPr>
          <a:xfrm>
            <a:off x="725760" y="4035960"/>
            <a:ext cx="218880" cy="385560"/>
          </a:xfrm>
          <a:custGeom>
            <a:avLst/>
            <a:gdLst>
              <a:gd name="textAreaLeft" fmla="*/ 0 w 218880"/>
              <a:gd name="textAreaRight" fmla="*/ 219240 w 218880"/>
              <a:gd name="textAreaTop" fmla="*/ 0 h 385560"/>
              <a:gd name="textAreaBottom" fmla="*/ 385920 h 385560"/>
            </a:gdLst>
            <a:ahLst/>
            <a:rect l="textAreaLeft" t="textAreaTop" r="textAreaRight" b="textAreaBottom"/>
            <a:pathLst>
              <a:path w="219075" h="386079">
                <a:moveTo>
                  <a:pt x="0" y="0"/>
                </a:moveTo>
                <a:lnTo>
                  <a:pt x="127749" y="385699"/>
                </a:lnTo>
                <a:lnTo>
                  <a:pt x="219035" y="309499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bg object 27"/>
          <p:cNvSpPr/>
          <p:nvPr/>
        </p:nvSpPr>
        <p:spPr>
          <a:xfrm>
            <a:off x="827640" y="3788640"/>
            <a:ext cx="1147680" cy="1190160"/>
          </a:xfrm>
          <a:custGeom>
            <a:avLst/>
            <a:gdLst>
              <a:gd name="textAreaLeft" fmla="*/ 0 w 1147680"/>
              <a:gd name="textAreaRight" fmla="*/ 1148040 w 1147680"/>
              <a:gd name="textAreaTop" fmla="*/ 0 h 1190160"/>
              <a:gd name="textAreaBottom" fmla="*/ 1190520 h 1190160"/>
            </a:gdLst>
            <a:ahLst/>
            <a:rect l="textAreaLeft" t="textAreaTop" r="textAreaRight" b="textAreaBottom"/>
            <a:pathLst>
              <a:path w="1148080" h="1190625">
                <a:moveTo>
                  <a:pt x="47345" y="144640"/>
                </a:moveTo>
                <a:lnTo>
                  <a:pt x="41084" y="92189"/>
                </a:lnTo>
                <a:lnTo>
                  <a:pt x="15163" y="64135"/>
                </a:lnTo>
                <a:lnTo>
                  <a:pt x="1993" y="61074"/>
                </a:lnTo>
                <a:lnTo>
                  <a:pt x="3302" y="114935"/>
                </a:lnTo>
                <a:lnTo>
                  <a:pt x="4000" y="151625"/>
                </a:lnTo>
                <a:lnTo>
                  <a:pt x="4165" y="190614"/>
                </a:lnTo>
                <a:lnTo>
                  <a:pt x="0" y="248018"/>
                </a:lnTo>
                <a:lnTo>
                  <a:pt x="26758" y="212966"/>
                </a:lnTo>
                <a:lnTo>
                  <a:pt x="41973" y="177533"/>
                </a:lnTo>
                <a:lnTo>
                  <a:pt x="47345" y="144640"/>
                </a:lnTo>
                <a:close/>
              </a:path>
              <a:path w="1148080" h="1190625">
                <a:moveTo>
                  <a:pt x="339559" y="95491"/>
                </a:moveTo>
                <a:lnTo>
                  <a:pt x="187502" y="0"/>
                </a:lnTo>
                <a:lnTo>
                  <a:pt x="90322" y="27673"/>
                </a:lnTo>
                <a:lnTo>
                  <a:pt x="92544" y="28181"/>
                </a:lnTo>
                <a:lnTo>
                  <a:pt x="100825" y="32499"/>
                </a:lnTo>
                <a:lnTo>
                  <a:pt x="108585" y="39103"/>
                </a:lnTo>
                <a:lnTo>
                  <a:pt x="123482" y="45085"/>
                </a:lnTo>
                <a:lnTo>
                  <a:pt x="142798" y="51930"/>
                </a:lnTo>
                <a:lnTo>
                  <a:pt x="163779" y="61595"/>
                </a:lnTo>
                <a:lnTo>
                  <a:pt x="185305" y="69075"/>
                </a:lnTo>
                <a:lnTo>
                  <a:pt x="207962" y="81521"/>
                </a:lnTo>
                <a:lnTo>
                  <a:pt x="185978" y="86093"/>
                </a:lnTo>
                <a:lnTo>
                  <a:pt x="156946" y="100825"/>
                </a:lnTo>
                <a:lnTo>
                  <a:pt x="125768" y="124828"/>
                </a:lnTo>
                <a:lnTo>
                  <a:pt x="95199" y="156070"/>
                </a:lnTo>
                <a:lnTo>
                  <a:pt x="66827" y="187820"/>
                </a:lnTo>
                <a:lnTo>
                  <a:pt x="42354" y="222885"/>
                </a:lnTo>
                <a:lnTo>
                  <a:pt x="26847" y="279260"/>
                </a:lnTo>
                <a:lnTo>
                  <a:pt x="73152" y="220459"/>
                </a:lnTo>
                <a:lnTo>
                  <a:pt x="125082" y="177406"/>
                </a:lnTo>
                <a:lnTo>
                  <a:pt x="174345" y="145783"/>
                </a:lnTo>
                <a:lnTo>
                  <a:pt x="226441" y="121920"/>
                </a:lnTo>
                <a:lnTo>
                  <a:pt x="269773" y="105651"/>
                </a:lnTo>
                <a:lnTo>
                  <a:pt x="332422" y="96253"/>
                </a:lnTo>
                <a:lnTo>
                  <a:pt x="339559" y="95491"/>
                </a:lnTo>
                <a:close/>
              </a:path>
              <a:path w="1148080" h="1190625">
                <a:moveTo>
                  <a:pt x="1147864" y="1158862"/>
                </a:moveTo>
                <a:lnTo>
                  <a:pt x="1011212" y="1103236"/>
                </a:lnTo>
                <a:lnTo>
                  <a:pt x="872528" y="1033513"/>
                </a:lnTo>
                <a:lnTo>
                  <a:pt x="752513" y="960869"/>
                </a:lnTo>
                <a:lnTo>
                  <a:pt x="659422" y="879335"/>
                </a:lnTo>
                <a:lnTo>
                  <a:pt x="621576" y="840600"/>
                </a:lnTo>
                <a:lnTo>
                  <a:pt x="581431" y="806056"/>
                </a:lnTo>
                <a:lnTo>
                  <a:pt x="535978" y="763257"/>
                </a:lnTo>
                <a:lnTo>
                  <a:pt x="490258" y="707250"/>
                </a:lnTo>
                <a:lnTo>
                  <a:pt x="437527" y="637019"/>
                </a:lnTo>
                <a:lnTo>
                  <a:pt x="382143" y="544563"/>
                </a:lnTo>
                <a:lnTo>
                  <a:pt x="317588" y="423786"/>
                </a:lnTo>
                <a:lnTo>
                  <a:pt x="249301" y="264528"/>
                </a:lnTo>
                <a:lnTo>
                  <a:pt x="260007" y="335394"/>
                </a:lnTo>
                <a:lnTo>
                  <a:pt x="285877" y="414515"/>
                </a:lnTo>
                <a:lnTo>
                  <a:pt x="321208" y="498716"/>
                </a:lnTo>
                <a:lnTo>
                  <a:pt x="363054" y="589013"/>
                </a:lnTo>
                <a:lnTo>
                  <a:pt x="413854" y="676389"/>
                </a:lnTo>
                <a:lnTo>
                  <a:pt x="469557" y="763765"/>
                </a:lnTo>
                <a:lnTo>
                  <a:pt x="523913" y="839965"/>
                </a:lnTo>
                <a:lnTo>
                  <a:pt x="580682" y="907148"/>
                </a:lnTo>
                <a:lnTo>
                  <a:pt x="642391" y="974331"/>
                </a:lnTo>
                <a:lnTo>
                  <a:pt x="700811" y="1029449"/>
                </a:lnTo>
                <a:lnTo>
                  <a:pt x="755307" y="1069200"/>
                </a:lnTo>
                <a:lnTo>
                  <a:pt x="806996" y="1105014"/>
                </a:lnTo>
                <a:lnTo>
                  <a:pt x="856272" y="1131557"/>
                </a:lnTo>
                <a:lnTo>
                  <a:pt x="908850" y="1152131"/>
                </a:lnTo>
                <a:lnTo>
                  <a:pt x="963333" y="1173848"/>
                </a:lnTo>
                <a:lnTo>
                  <a:pt x="1023023" y="1190358"/>
                </a:lnTo>
                <a:lnTo>
                  <a:pt x="1147864" y="1158862"/>
                </a:lnTo>
                <a:close/>
              </a:path>
            </a:pathLst>
          </a:custGeom>
          <a:solidFill>
            <a:srgbClr val="ebf7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bg object 28"/>
          <p:cNvSpPr/>
          <p:nvPr/>
        </p:nvSpPr>
        <p:spPr>
          <a:xfrm>
            <a:off x="416160" y="4201200"/>
            <a:ext cx="124560" cy="402840"/>
          </a:xfrm>
          <a:custGeom>
            <a:avLst/>
            <a:gdLst>
              <a:gd name="textAreaLeft" fmla="*/ 0 w 124560"/>
              <a:gd name="textAreaRight" fmla="*/ 124920 w 124560"/>
              <a:gd name="textAreaTop" fmla="*/ 0 h 402840"/>
              <a:gd name="textAreaBottom" fmla="*/ 403200 h 402840"/>
            </a:gdLst>
            <a:ahLst/>
            <a:rect l="textAreaLeft" t="textAreaTop" r="textAreaRight" b="textAreaBottom"/>
            <a:pathLst>
              <a:path w="125095" h="403225">
                <a:moveTo>
                  <a:pt x="90561" y="0"/>
                </a:moveTo>
                <a:lnTo>
                  <a:pt x="0" y="384556"/>
                </a:lnTo>
                <a:lnTo>
                  <a:pt x="124484" y="403098"/>
                </a:lnTo>
                <a:lnTo>
                  <a:pt x="90561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bg object 29"/>
          <p:cNvSpPr/>
          <p:nvPr/>
        </p:nvSpPr>
        <p:spPr>
          <a:xfrm>
            <a:off x="2158920" y="5073840"/>
            <a:ext cx="432000" cy="294120"/>
          </a:xfrm>
          <a:custGeom>
            <a:avLst/>
            <a:gdLst>
              <a:gd name="textAreaLeft" fmla="*/ 0 w 432000"/>
              <a:gd name="textAreaRight" fmla="*/ 432360 w 432000"/>
              <a:gd name="textAreaTop" fmla="*/ 0 h 294120"/>
              <a:gd name="textAreaBottom" fmla="*/ 294480 h 294120"/>
            </a:gdLst>
            <a:ahLst/>
            <a:rect l="textAreaLeft" t="textAreaTop" r="textAreaRight" b="textAreaBottom"/>
            <a:pathLst>
              <a:path w="432435" h="294639">
                <a:moveTo>
                  <a:pt x="57150" y="0"/>
                </a:moveTo>
                <a:lnTo>
                  <a:pt x="0" y="37973"/>
                </a:lnTo>
                <a:lnTo>
                  <a:pt x="143637" y="102362"/>
                </a:lnTo>
                <a:lnTo>
                  <a:pt x="251079" y="165608"/>
                </a:lnTo>
                <a:lnTo>
                  <a:pt x="329184" y="229108"/>
                </a:lnTo>
                <a:lnTo>
                  <a:pt x="381762" y="294513"/>
                </a:lnTo>
                <a:lnTo>
                  <a:pt x="432181" y="287274"/>
                </a:lnTo>
                <a:lnTo>
                  <a:pt x="409956" y="251460"/>
                </a:lnTo>
                <a:lnTo>
                  <a:pt x="385572" y="219710"/>
                </a:lnTo>
                <a:lnTo>
                  <a:pt x="359283" y="187071"/>
                </a:lnTo>
                <a:lnTo>
                  <a:pt x="328803" y="157353"/>
                </a:lnTo>
                <a:lnTo>
                  <a:pt x="272796" y="116459"/>
                </a:lnTo>
                <a:lnTo>
                  <a:pt x="204978" y="74549"/>
                </a:lnTo>
                <a:lnTo>
                  <a:pt x="133096" y="35814"/>
                </a:lnTo>
                <a:lnTo>
                  <a:pt x="57150" y="0"/>
                </a:lnTo>
                <a:close/>
              </a:path>
            </a:pathLst>
          </a:custGeom>
          <a:solidFill>
            <a:srgbClr val="ebf7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bg object 30"/>
          <p:cNvSpPr/>
          <p:nvPr/>
        </p:nvSpPr>
        <p:spPr>
          <a:xfrm>
            <a:off x="2589480" y="5524560"/>
            <a:ext cx="58680" cy="195120"/>
          </a:xfrm>
          <a:custGeom>
            <a:avLst/>
            <a:gdLst>
              <a:gd name="textAreaLeft" fmla="*/ 0 w 58680"/>
              <a:gd name="textAreaRight" fmla="*/ 59040 w 58680"/>
              <a:gd name="textAreaTop" fmla="*/ 0 h 195120"/>
              <a:gd name="textAreaBottom" fmla="*/ 195480 h 195120"/>
            </a:gdLst>
            <a:ahLst/>
            <a:rect l="textAreaLeft" t="textAreaTop" r="textAreaRight" b="textAreaBottom"/>
            <a:pathLst>
              <a:path w="59055" h="195579">
                <a:moveTo>
                  <a:pt x="58547" y="0"/>
                </a:moveTo>
                <a:lnTo>
                  <a:pt x="11049" y="8255"/>
                </a:lnTo>
                <a:lnTo>
                  <a:pt x="13081" y="35306"/>
                </a:lnTo>
                <a:lnTo>
                  <a:pt x="11176" y="65493"/>
                </a:lnTo>
                <a:lnTo>
                  <a:pt x="9525" y="90625"/>
                </a:lnTo>
                <a:lnTo>
                  <a:pt x="7112" y="112751"/>
                </a:lnTo>
                <a:lnTo>
                  <a:pt x="2667" y="138901"/>
                </a:lnTo>
                <a:lnTo>
                  <a:pt x="1270" y="159002"/>
                </a:lnTo>
                <a:lnTo>
                  <a:pt x="0" y="179109"/>
                </a:lnTo>
                <a:lnTo>
                  <a:pt x="889" y="195187"/>
                </a:lnTo>
                <a:lnTo>
                  <a:pt x="18796" y="171018"/>
                </a:lnTo>
                <a:lnTo>
                  <a:pt x="29210" y="142835"/>
                </a:lnTo>
                <a:lnTo>
                  <a:pt x="39243" y="119697"/>
                </a:lnTo>
                <a:lnTo>
                  <a:pt x="46482" y="97561"/>
                </a:lnTo>
                <a:lnTo>
                  <a:pt x="54737" y="73417"/>
                </a:lnTo>
                <a:lnTo>
                  <a:pt x="56388" y="48260"/>
                </a:lnTo>
                <a:lnTo>
                  <a:pt x="56896" y="25146"/>
                </a:lnTo>
                <a:lnTo>
                  <a:pt x="58547" y="0"/>
                </a:lnTo>
                <a:close/>
              </a:path>
            </a:pathLst>
          </a:custGeom>
          <a:solidFill>
            <a:srgbClr val="ebf7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6" name="bg object 31"/>
          <p:cNvSpPr/>
          <p:nvPr/>
        </p:nvSpPr>
        <p:spPr>
          <a:xfrm>
            <a:off x="868320" y="6173640"/>
            <a:ext cx="373680" cy="609840"/>
          </a:xfrm>
          <a:custGeom>
            <a:avLst/>
            <a:gdLst>
              <a:gd name="textAreaLeft" fmla="*/ 0 w 373680"/>
              <a:gd name="textAreaRight" fmla="*/ 374040 w 373680"/>
              <a:gd name="textAreaTop" fmla="*/ 0 h 609840"/>
              <a:gd name="textAreaBottom" fmla="*/ 610200 h 609840"/>
            </a:gdLst>
            <a:ahLst/>
            <a:rect l="textAreaLeft" t="textAreaTop" r="textAreaRight" b="textAreaBottom"/>
            <a:pathLst>
              <a:path w="374015" h="610234">
                <a:moveTo>
                  <a:pt x="134175" y="584454"/>
                </a:moveTo>
                <a:lnTo>
                  <a:pt x="0" y="257124"/>
                </a:lnTo>
                <a:lnTo>
                  <a:pt x="19354" y="610235"/>
                </a:lnTo>
                <a:lnTo>
                  <a:pt x="134175" y="584454"/>
                </a:lnTo>
                <a:close/>
              </a:path>
              <a:path w="374015" h="610234">
                <a:moveTo>
                  <a:pt x="373926" y="124193"/>
                </a:moveTo>
                <a:lnTo>
                  <a:pt x="144373" y="0"/>
                </a:lnTo>
                <a:lnTo>
                  <a:pt x="282625" y="238785"/>
                </a:lnTo>
                <a:lnTo>
                  <a:pt x="373926" y="124193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bg object 32"/>
          <p:cNvSpPr/>
          <p:nvPr/>
        </p:nvSpPr>
        <p:spPr>
          <a:xfrm>
            <a:off x="782640" y="1810080"/>
            <a:ext cx="303840" cy="180000"/>
          </a:xfrm>
          <a:custGeom>
            <a:avLst/>
            <a:gdLst>
              <a:gd name="textAreaLeft" fmla="*/ 0 w 303840"/>
              <a:gd name="textAreaRight" fmla="*/ 304200 w 303840"/>
              <a:gd name="textAreaTop" fmla="*/ 0 h 180000"/>
              <a:gd name="textAreaBottom" fmla="*/ 180360 h 180000"/>
            </a:gdLst>
            <a:ahLst/>
            <a:rect l="textAreaLeft" t="textAreaTop" r="textAreaRight" b="textAreaBottom"/>
            <a:pathLst>
              <a:path w="304165" h="180339">
                <a:moveTo>
                  <a:pt x="0" y="0"/>
                </a:moveTo>
                <a:lnTo>
                  <a:pt x="249341" y="180340"/>
                </a:lnTo>
                <a:lnTo>
                  <a:pt x="304091" y="32766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bg object 33"/>
          <p:cNvSpPr/>
          <p:nvPr/>
        </p:nvSpPr>
        <p:spPr>
          <a:xfrm>
            <a:off x="726480" y="2117880"/>
            <a:ext cx="280440" cy="338040"/>
          </a:xfrm>
          <a:custGeom>
            <a:avLst/>
            <a:gdLst>
              <a:gd name="textAreaLeft" fmla="*/ 0 w 280440"/>
              <a:gd name="textAreaRight" fmla="*/ 280800 w 280440"/>
              <a:gd name="textAreaTop" fmla="*/ 0 h 338040"/>
              <a:gd name="textAreaBottom" fmla="*/ 338400 h 338040"/>
            </a:gdLst>
            <a:ahLst/>
            <a:rect l="textAreaLeft" t="textAreaTop" r="textAreaRight" b="textAreaBottom"/>
            <a:pathLst>
              <a:path w="280669" h="338455">
                <a:moveTo>
                  <a:pt x="0" y="0"/>
                </a:moveTo>
                <a:lnTo>
                  <a:pt x="163920" y="338328"/>
                </a:lnTo>
                <a:lnTo>
                  <a:pt x="280546" y="268605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bg object 34"/>
          <p:cNvSpPr/>
          <p:nvPr/>
        </p:nvSpPr>
        <p:spPr>
          <a:xfrm>
            <a:off x="355320" y="2081160"/>
            <a:ext cx="129960" cy="365400"/>
          </a:xfrm>
          <a:custGeom>
            <a:avLst/>
            <a:gdLst>
              <a:gd name="textAreaLeft" fmla="*/ 0 w 129960"/>
              <a:gd name="textAreaRight" fmla="*/ 130320 w 129960"/>
              <a:gd name="textAreaTop" fmla="*/ 0 h 365400"/>
              <a:gd name="textAreaBottom" fmla="*/ 365760 h 365400"/>
            </a:gdLst>
            <a:ahLst/>
            <a:rect l="textAreaLeft" t="textAreaTop" r="textAreaRight" b="textAreaBottom"/>
            <a:pathLst>
              <a:path w="130175" h="365760">
                <a:moveTo>
                  <a:pt x="69101" y="0"/>
                </a:moveTo>
                <a:lnTo>
                  <a:pt x="0" y="344678"/>
                </a:lnTo>
                <a:lnTo>
                  <a:pt x="129664" y="365633"/>
                </a:lnTo>
                <a:lnTo>
                  <a:pt x="69101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bg object 35"/>
          <p:cNvSpPr/>
          <p:nvPr/>
        </p:nvSpPr>
        <p:spPr>
          <a:xfrm>
            <a:off x="138240" y="149400"/>
            <a:ext cx="1103760" cy="1199880"/>
          </a:xfrm>
          <a:custGeom>
            <a:avLst/>
            <a:gdLst>
              <a:gd name="textAreaLeft" fmla="*/ 0 w 1103760"/>
              <a:gd name="textAreaRight" fmla="*/ 1104120 w 1103760"/>
              <a:gd name="textAreaTop" fmla="*/ 0 h 1199880"/>
              <a:gd name="textAreaBottom" fmla="*/ 1200240 h 1199880"/>
            </a:gdLst>
            <a:ahLst/>
            <a:rect l="textAreaLeft" t="textAreaTop" r="textAreaRight" b="textAreaBottom"/>
            <a:pathLst>
              <a:path w="1104265" h="1200150">
                <a:moveTo>
                  <a:pt x="420687" y="0"/>
                </a:moveTo>
                <a:lnTo>
                  <a:pt x="410964" y="2555"/>
                </a:lnTo>
                <a:lnTo>
                  <a:pt x="402604" y="4661"/>
                </a:lnTo>
                <a:lnTo>
                  <a:pt x="395287" y="6350"/>
                </a:lnTo>
                <a:lnTo>
                  <a:pt x="357187" y="15875"/>
                </a:lnTo>
                <a:lnTo>
                  <a:pt x="309760" y="26939"/>
                </a:lnTo>
                <a:lnTo>
                  <a:pt x="286866" y="35038"/>
                </a:lnTo>
                <a:lnTo>
                  <a:pt x="268287" y="47625"/>
                </a:lnTo>
                <a:lnTo>
                  <a:pt x="244301" y="60289"/>
                </a:lnTo>
                <a:lnTo>
                  <a:pt x="220464" y="78930"/>
                </a:lnTo>
                <a:lnTo>
                  <a:pt x="197519" y="99381"/>
                </a:lnTo>
                <a:lnTo>
                  <a:pt x="176212" y="117475"/>
                </a:lnTo>
                <a:lnTo>
                  <a:pt x="147488" y="133796"/>
                </a:lnTo>
                <a:lnTo>
                  <a:pt x="119062" y="159940"/>
                </a:lnTo>
                <a:lnTo>
                  <a:pt x="95398" y="190251"/>
                </a:lnTo>
                <a:lnTo>
                  <a:pt x="80962" y="219075"/>
                </a:lnTo>
                <a:lnTo>
                  <a:pt x="78655" y="221704"/>
                </a:lnTo>
                <a:lnTo>
                  <a:pt x="56753" y="255402"/>
                </a:lnTo>
                <a:lnTo>
                  <a:pt x="49410" y="277925"/>
                </a:lnTo>
                <a:lnTo>
                  <a:pt x="46037" y="288925"/>
                </a:lnTo>
                <a:lnTo>
                  <a:pt x="33337" y="333375"/>
                </a:lnTo>
                <a:lnTo>
                  <a:pt x="16073" y="366712"/>
                </a:lnTo>
                <a:lnTo>
                  <a:pt x="8111" y="383381"/>
                </a:lnTo>
                <a:lnTo>
                  <a:pt x="4762" y="400050"/>
                </a:lnTo>
                <a:lnTo>
                  <a:pt x="3819" y="455725"/>
                </a:lnTo>
                <a:lnTo>
                  <a:pt x="2530" y="566552"/>
                </a:lnTo>
                <a:lnTo>
                  <a:pt x="1598" y="621621"/>
                </a:lnTo>
                <a:lnTo>
                  <a:pt x="7937" y="625475"/>
                </a:lnTo>
                <a:lnTo>
                  <a:pt x="7937" y="628650"/>
                </a:lnTo>
                <a:lnTo>
                  <a:pt x="9549" y="643201"/>
                </a:lnTo>
                <a:lnTo>
                  <a:pt x="10120" y="658193"/>
                </a:lnTo>
                <a:lnTo>
                  <a:pt x="10393" y="673494"/>
                </a:lnTo>
                <a:lnTo>
                  <a:pt x="11112" y="688975"/>
                </a:lnTo>
                <a:lnTo>
                  <a:pt x="26516" y="731605"/>
                </a:lnTo>
                <a:lnTo>
                  <a:pt x="52635" y="759073"/>
                </a:lnTo>
                <a:lnTo>
                  <a:pt x="67865" y="773509"/>
                </a:lnTo>
                <a:lnTo>
                  <a:pt x="96837" y="803275"/>
                </a:lnTo>
                <a:lnTo>
                  <a:pt x="110951" y="815542"/>
                </a:lnTo>
                <a:lnTo>
                  <a:pt x="126404" y="826643"/>
                </a:lnTo>
                <a:lnTo>
                  <a:pt x="142155" y="837172"/>
                </a:lnTo>
                <a:lnTo>
                  <a:pt x="157162" y="847725"/>
                </a:lnTo>
                <a:lnTo>
                  <a:pt x="185365" y="870015"/>
                </a:lnTo>
                <a:lnTo>
                  <a:pt x="212526" y="893937"/>
                </a:lnTo>
                <a:lnTo>
                  <a:pt x="238199" y="919358"/>
                </a:lnTo>
                <a:lnTo>
                  <a:pt x="261937" y="946150"/>
                </a:lnTo>
                <a:lnTo>
                  <a:pt x="272504" y="957014"/>
                </a:lnTo>
                <a:lnTo>
                  <a:pt x="284559" y="966390"/>
                </a:lnTo>
                <a:lnTo>
                  <a:pt x="297209" y="975171"/>
                </a:lnTo>
                <a:lnTo>
                  <a:pt x="309562" y="984250"/>
                </a:lnTo>
                <a:lnTo>
                  <a:pt x="315267" y="986595"/>
                </a:lnTo>
                <a:lnTo>
                  <a:pt x="321865" y="987774"/>
                </a:lnTo>
                <a:lnTo>
                  <a:pt x="327868" y="989572"/>
                </a:lnTo>
                <a:lnTo>
                  <a:pt x="331787" y="993775"/>
                </a:lnTo>
                <a:lnTo>
                  <a:pt x="334069" y="1000222"/>
                </a:lnTo>
                <a:lnTo>
                  <a:pt x="334565" y="1007443"/>
                </a:lnTo>
                <a:lnTo>
                  <a:pt x="334466" y="1014974"/>
                </a:lnTo>
                <a:lnTo>
                  <a:pt x="334962" y="1022350"/>
                </a:lnTo>
                <a:lnTo>
                  <a:pt x="327645" y="1033131"/>
                </a:lnTo>
                <a:lnTo>
                  <a:pt x="320476" y="1045543"/>
                </a:lnTo>
                <a:lnTo>
                  <a:pt x="314200" y="1058265"/>
                </a:lnTo>
                <a:lnTo>
                  <a:pt x="309562" y="1069975"/>
                </a:lnTo>
                <a:lnTo>
                  <a:pt x="289942" y="1085715"/>
                </a:lnTo>
                <a:lnTo>
                  <a:pt x="269279" y="1099693"/>
                </a:lnTo>
                <a:lnTo>
                  <a:pt x="251296" y="1115480"/>
                </a:lnTo>
                <a:lnTo>
                  <a:pt x="239712" y="1136650"/>
                </a:lnTo>
                <a:lnTo>
                  <a:pt x="252412" y="1139825"/>
                </a:lnTo>
                <a:lnTo>
                  <a:pt x="258762" y="1143000"/>
                </a:lnTo>
                <a:lnTo>
                  <a:pt x="267568" y="1146984"/>
                </a:lnTo>
                <a:lnTo>
                  <a:pt x="275629" y="1149921"/>
                </a:lnTo>
                <a:lnTo>
                  <a:pt x="293687" y="1155700"/>
                </a:lnTo>
                <a:lnTo>
                  <a:pt x="317177" y="1166413"/>
                </a:lnTo>
                <a:lnTo>
                  <a:pt x="337542" y="1179687"/>
                </a:lnTo>
                <a:lnTo>
                  <a:pt x="358204" y="1192079"/>
                </a:lnTo>
                <a:lnTo>
                  <a:pt x="382587" y="1200150"/>
                </a:lnTo>
                <a:lnTo>
                  <a:pt x="392856" y="1190144"/>
                </a:lnTo>
                <a:lnTo>
                  <a:pt x="401637" y="1176115"/>
                </a:lnTo>
                <a:lnTo>
                  <a:pt x="408037" y="1160609"/>
                </a:lnTo>
                <a:lnTo>
                  <a:pt x="411162" y="1146175"/>
                </a:lnTo>
                <a:lnTo>
                  <a:pt x="412477" y="1111942"/>
                </a:lnTo>
                <a:lnTo>
                  <a:pt x="409773" y="1096343"/>
                </a:lnTo>
                <a:lnTo>
                  <a:pt x="410939" y="1090578"/>
                </a:lnTo>
                <a:lnTo>
                  <a:pt x="423862" y="1085850"/>
                </a:lnTo>
                <a:lnTo>
                  <a:pt x="642937" y="1085850"/>
                </a:lnTo>
                <a:lnTo>
                  <a:pt x="659432" y="1082540"/>
                </a:lnTo>
                <a:lnTo>
                  <a:pt x="678457" y="1082230"/>
                </a:lnTo>
                <a:lnTo>
                  <a:pt x="697185" y="1081349"/>
                </a:lnTo>
                <a:lnTo>
                  <a:pt x="712787" y="1076325"/>
                </a:lnTo>
                <a:lnTo>
                  <a:pt x="716954" y="1073298"/>
                </a:lnTo>
                <a:lnTo>
                  <a:pt x="727075" y="1066403"/>
                </a:lnTo>
                <a:lnTo>
                  <a:pt x="739576" y="1058912"/>
                </a:lnTo>
                <a:lnTo>
                  <a:pt x="750887" y="1054100"/>
                </a:lnTo>
                <a:lnTo>
                  <a:pt x="929601" y="952239"/>
                </a:lnTo>
                <a:lnTo>
                  <a:pt x="963612" y="933450"/>
                </a:lnTo>
                <a:lnTo>
                  <a:pt x="968002" y="932572"/>
                </a:lnTo>
                <a:lnTo>
                  <a:pt x="978495" y="930052"/>
                </a:lnTo>
                <a:lnTo>
                  <a:pt x="1011535" y="901747"/>
                </a:lnTo>
                <a:lnTo>
                  <a:pt x="1014412" y="895350"/>
                </a:lnTo>
                <a:lnTo>
                  <a:pt x="1022424" y="883507"/>
                </a:lnTo>
                <a:lnTo>
                  <a:pt x="1033264" y="873474"/>
                </a:lnTo>
                <a:lnTo>
                  <a:pt x="1044996" y="864060"/>
                </a:lnTo>
                <a:lnTo>
                  <a:pt x="1055687" y="854075"/>
                </a:lnTo>
                <a:lnTo>
                  <a:pt x="1078334" y="817330"/>
                </a:lnTo>
                <a:lnTo>
                  <a:pt x="1088032" y="775668"/>
                </a:lnTo>
                <a:lnTo>
                  <a:pt x="1090290" y="731934"/>
                </a:lnTo>
                <a:lnTo>
                  <a:pt x="1090612" y="688975"/>
                </a:lnTo>
                <a:lnTo>
                  <a:pt x="1096788" y="646674"/>
                </a:lnTo>
                <a:lnTo>
                  <a:pt x="1101923" y="604218"/>
                </a:lnTo>
                <a:lnTo>
                  <a:pt x="1103783" y="559691"/>
                </a:lnTo>
                <a:lnTo>
                  <a:pt x="1100137" y="511175"/>
                </a:lnTo>
                <a:lnTo>
                  <a:pt x="1092009" y="461163"/>
                </a:lnTo>
                <a:lnTo>
                  <a:pt x="1080071" y="417192"/>
                </a:lnTo>
                <a:lnTo>
                  <a:pt x="1065847" y="375368"/>
                </a:lnTo>
                <a:lnTo>
                  <a:pt x="1050861" y="331794"/>
                </a:lnTo>
                <a:lnTo>
                  <a:pt x="1036637" y="282575"/>
                </a:lnTo>
                <a:lnTo>
                  <a:pt x="1025078" y="262135"/>
                </a:lnTo>
                <a:lnTo>
                  <a:pt x="1013221" y="238125"/>
                </a:lnTo>
                <a:lnTo>
                  <a:pt x="999579" y="216495"/>
                </a:lnTo>
                <a:lnTo>
                  <a:pt x="982662" y="203200"/>
                </a:lnTo>
                <a:lnTo>
                  <a:pt x="950683" y="177674"/>
                </a:lnTo>
                <a:lnTo>
                  <a:pt x="909332" y="147368"/>
                </a:lnTo>
                <a:lnTo>
                  <a:pt x="863333" y="115856"/>
                </a:lnTo>
                <a:lnTo>
                  <a:pt x="817410" y="86709"/>
                </a:lnTo>
                <a:lnTo>
                  <a:pt x="776287" y="63500"/>
                </a:lnTo>
                <a:lnTo>
                  <a:pt x="740221" y="40100"/>
                </a:lnTo>
                <a:lnTo>
                  <a:pt x="697309" y="27559"/>
                </a:lnTo>
                <a:lnTo>
                  <a:pt x="652611" y="19494"/>
                </a:lnTo>
                <a:lnTo>
                  <a:pt x="611187" y="9525"/>
                </a:lnTo>
                <a:lnTo>
                  <a:pt x="566737" y="3175"/>
                </a:lnTo>
                <a:lnTo>
                  <a:pt x="530076" y="1553"/>
                </a:lnTo>
                <a:lnTo>
                  <a:pt x="420687" y="0"/>
                </a:lnTo>
                <a:close/>
              </a:path>
              <a:path w="1104265" h="1200150">
                <a:moveTo>
                  <a:pt x="642937" y="1085850"/>
                </a:moveTo>
                <a:lnTo>
                  <a:pt x="423862" y="1085850"/>
                </a:lnTo>
                <a:lnTo>
                  <a:pt x="505420" y="1091755"/>
                </a:lnTo>
                <a:lnTo>
                  <a:pt x="545975" y="1093851"/>
                </a:lnTo>
                <a:lnTo>
                  <a:pt x="595312" y="1095375"/>
                </a:lnTo>
                <a:lnTo>
                  <a:pt x="607442" y="1093208"/>
                </a:lnTo>
                <a:lnTo>
                  <a:pt x="619720" y="1091184"/>
                </a:lnTo>
                <a:lnTo>
                  <a:pt x="631700" y="1088874"/>
                </a:lnTo>
                <a:lnTo>
                  <a:pt x="642937" y="1085850"/>
                </a:lnTo>
                <a:close/>
              </a:path>
              <a:path w="1104265" h="1200150">
                <a:moveTo>
                  <a:pt x="0" y="620649"/>
                </a:moveTo>
                <a:lnTo>
                  <a:pt x="1587" y="622300"/>
                </a:lnTo>
                <a:lnTo>
                  <a:pt x="1598" y="621621"/>
                </a:lnTo>
                <a:lnTo>
                  <a:pt x="0" y="620649"/>
                </a:lnTo>
                <a:close/>
              </a:path>
            </a:pathLst>
          </a:custGeom>
          <a:solidFill>
            <a:srgbClr val="edfad2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bg object 36"/>
          <p:cNvSpPr/>
          <p:nvPr/>
        </p:nvSpPr>
        <p:spPr>
          <a:xfrm>
            <a:off x="93960" y="549720"/>
            <a:ext cx="372240" cy="583920"/>
          </a:xfrm>
          <a:custGeom>
            <a:avLst/>
            <a:gdLst>
              <a:gd name="textAreaLeft" fmla="*/ 0 w 372240"/>
              <a:gd name="textAreaRight" fmla="*/ 372600 w 372240"/>
              <a:gd name="textAreaTop" fmla="*/ 0 h 583920"/>
              <a:gd name="textAreaBottom" fmla="*/ 584280 h 583920"/>
            </a:gdLst>
            <a:ahLst/>
            <a:rect l="textAreaLeft" t="textAreaTop" r="textAreaRight" b="textAreaBottom"/>
            <a:pathLst>
              <a:path w="372745" h="584200">
                <a:moveTo>
                  <a:pt x="52586" y="0"/>
                </a:moveTo>
                <a:lnTo>
                  <a:pt x="34334" y="36703"/>
                </a:lnTo>
                <a:lnTo>
                  <a:pt x="21803" y="76327"/>
                </a:lnTo>
                <a:lnTo>
                  <a:pt x="9272" y="115824"/>
                </a:lnTo>
                <a:lnTo>
                  <a:pt x="2004" y="154432"/>
                </a:lnTo>
                <a:lnTo>
                  <a:pt x="0" y="191897"/>
                </a:lnTo>
                <a:lnTo>
                  <a:pt x="1076" y="232664"/>
                </a:lnTo>
                <a:lnTo>
                  <a:pt x="7416" y="272542"/>
                </a:lnTo>
                <a:lnTo>
                  <a:pt x="19754" y="309753"/>
                </a:lnTo>
                <a:lnTo>
                  <a:pt x="38526" y="348488"/>
                </a:lnTo>
                <a:lnTo>
                  <a:pt x="64472" y="386969"/>
                </a:lnTo>
                <a:lnTo>
                  <a:pt x="94510" y="422021"/>
                </a:lnTo>
                <a:lnTo>
                  <a:pt x="135527" y="458851"/>
                </a:lnTo>
                <a:lnTo>
                  <a:pt x="182532" y="493268"/>
                </a:lnTo>
                <a:lnTo>
                  <a:pt x="237445" y="525907"/>
                </a:lnTo>
                <a:lnTo>
                  <a:pt x="299079" y="554736"/>
                </a:lnTo>
                <a:lnTo>
                  <a:pt x="372422" y="583819"/>
                </a:lnTo>
                <a:lnTo>
                  <a:pt x="313254" y="545338"/>
                </a:lnTo>
                <a:lnTo>
                  <a:pt x="263177" y="507619"/>
                </a:lnTo>
                <a:lnTo>
                  <a:pt x="221431" y="472186"/>
                </a:lnTo>
                <a:lnTo>
                  <a:pt x="185390" y="439674"/>
                </a:lnTo>
                <a:lnTo>
                  <a:pt x="155356" y="404622"/>
                </a:lnTo>
                <a:lnTo>
                  <a:pt x="132938" y="373253"/>
                </a:lnTo>
                <a:lnTo>
                  <a:pt x="113877" y="339979"/>
                </a:lnTo>
                <a:lnTo>
                  <a:pt x="86721" y="275209"/>
                </a:lnTo>
                <a:lnTo>
                  <a:pt x="73466" y="206375"/>
                </a:lnTo>
                <a:lnTo>
                  <a:pt x="70202" y="169926"/>
                </a:lnTo>
                <a:lnTo>
                  <a:pt x="65032" y="132588"/>
                </a:lnTo>
                <a:lnTo>
                  <a:pt x="62060" y="90805"/>
                </a:lnTo>
                <a:lnTo>
                  <a:pt x="57909" y="46609"/>
                </a:lnTo>
                <a:lnTo>
                  <a:pt x="52586" y="0"/>
                </a:lnTo>
                <a:close/>
              </a:path>
            </a:pathLst>
          </a:custGeom>
          <a:solidFill>
            <a:srgbClr val="edfad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2" name="bg object 37"/>
          <p:cNvSpPr/>
          <p:nvPr/>
        </p:nvSpPr>
        <p:spPr>
          <a:xfrm>
            <a:off x="357480" y="1224000"/>
            <a:ext cx="238680" cy="204840"/>
          </a:xfrm>
          <a:prstGeom prst="rect">
            <a:avLst/>
          </a:prstGeom>
          <a:blipFill rotWithShape="0">
            <a:blip r:embed="rId4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bg object 38"/>
          <p:cNvSpPr/>
          <p:nvPr/>
        </p:nvSpPr>
        <p:spPr>
          <a:xfrm>
            <a:off x="979920" y="415440"/>
            <a:ext cx="132480" cy="331200"/>
          </a:xfrm>
          <a:custGeom>
            <a:avLst/>
            <a:gdLst>
              <a:gd name="textAreaLeft" fmla="*/ 0 w 132480"/>
              <a:gd name="textAreaRight" fmla="*/ 132840 w 132480"/>
              <a:gd name="textAreaTop" fmla="*/ 0 h 331200"/>
              <a:gd name="textAreaBottom" fmla="*/ 331560 h 331200"/>
            </a:gdLst>
            <a:ahLst/>
            <a:rect l="textAreaLeft" t="textAreaTop" r="textAreaRight" b="textAreaBottom"/>
            <a:pathLst>
              <a:path w="132715" h="331470">
                <a:moveTo>
                  <a:pt x="0" y="0"/>
                </a:moveTo>
                <a:lnTo>
                  <a:pt x="42797" y="62992"/>
                </a:lnTo>
                <a:lnTo>
                  <a:pt x="60910" y="108331"/>
                </a:lnTo>
                <a:lnTo>
                  <a:pt x="62497" y="143764"/>
                </a:lnTo>
                <a:lnTo>
                  <a:pt x="55219" y="172847"/>
                </a:lnTo>
                <a:lnTo>
                  <a:pt x="37881" y="193294"/>
                </a:lnTo>
                <a:lnTo>
                  <a:pt x="21272" y="212344"/>
                </a:lnTo>
                <a:lnTo>
                  <a:pt x="10412" y="234188"/>
                </a:lnTo>
                <a:lnTo>
                  <a:pt x="21574" y="274320"/>
                </a:lnTo>
                <a:lnTo>
                  <a:pt x="55333" y="307340"/>
                </a:lnTo>
                <a:lnTo>
                  <a:pt x="65389" y="315976"/>
                </a:lnTo>
                <a:lnTo>
                  <a:pt x="96072" y="331216"/>
                </a:lnTo>
                <a:lnTo>
                  <a:pt x="126984" y="259334"/>
                </a:lnTo>
                <a:lnTo>
                  <a:pt x="132689" y="194945"/>
                </a:lnTo>
                <a:lnTo>
                  <a:pt x="117712" y="138430"/>
                </a:lnTo>
                <a:lnTo>
                  <a:pt x="93850" y="90170"/>
                </a:lnTo>
                <a:lnTo>
                  <a:pt x="62264" y="52705"/>
                </a:lnTo>
                <a:lnTo>
                  <a:pt x="30896" y="24384"/>
                </a:lnTo>
                <a:lnTo>
                  <a:pt x="8864" y="6223"/>
                </a:lnTo>
                <a:lnTo>
                  <a:pt x="0" y="0"/>
                </a:lnTo>
                <a:close/>
              </a:path>
            </a:pathLst>
          </a:custGeom>
          <a:solidFill>
            <a:srgbClr val="edfad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4" name="bg object 39"/>
          <p:cNvSpPr/>
          <p:nvPr/>
        </p:nvSpPr>
        <p:spPr>
          <a:xfrm>
            <a:off x="345600" y="1160280"/>
            <a:ext cx="137520" cy="110520"/>
          </a:xfrm>
          <a:prstGeom prst="rect">
            <a:avLst/>
          </a:prstGeom>
          <a:blipFill rotWithShape="0">
            <a:blip r:embed="rId5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5" name="bg object 40"/>
          <p:cNvSpPr/>
          <p:nvPr/>
        </p:nvSpPr>
        <p:spPr>
          <a:xfrm>
            <a:off x="948960" y="717840"/>
            <a:ext cx="90360" cy="96480"/>
          </a:xfrm>
          <a:prstGeom prst="rect">
            <a:avLst/>
          </a:prstGeom>
          <a:blipFill rotWithShape="0">
            <a:blip r:embed="rId6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6" name="bg object 41"/>
          <p:cNvSpPr/>
          <p:nvPr/>
        </p:nvSpPr>
        <p:spPr>
          <a:xfrm>
            <a:off x="0" y="1406520"/>
            <a:ext cx="571320" cy="1031400"/>
          </a:xfrm>
          <a:custGeom>
            <a:avLst/>
            <a:gdLst>
              <a:gd name="textAreaLeft" fmla="*/ 0 w 571320"/>
              <a:gd name="textAreaRight" fmla="*/ 571680 w 571320"/>
              <a:gd name="textAreaTop" fmla="*/ 0 h 1031400"/>
              <a:gd name="textAreaBottom" fmla="*/ 1031760 h 1031400"/>
            </a:gdLst>
            <a:ahLst/>
            <a:rect l="textAreaLeft" t="textAreaTop" r="textAreaRight" b="textAreaBottom"/>
            <a:pathLst>
              <a:path w="571500" h="1031875">
                <a:moveTo>
                  <a:pt x="419100" y="0"/>
                </a:moveTo>
                <a:lnTo>
                  <a:pt x="427037" y="14224"/>
                </a:lnTo>
                <a:lnTo>
                  <a:pt x="439737" y="34925"/>
                </a:lnTo>
                <a:lnTo>
                  <a:pt x="454025" y="61849"/>
                </a:lnTo>
                <a:lnTo>
                  <a:pt x="490537" y="131699"/>
                </a:lnTo>
                <a:lnTo>
                  <a:pt x="506412" y="171450"/>
                </a:lnTo>
                <a:lnTo>
                  <a:pt x="522287" y="215900"/>
                </a:lnTo>
                <a:lnTo>
                  <a:pt x="528637" y="258699"/>
                </a:lnTo>
                <a:lnTo>
                  <a:pt x="533400" y="306324"/>
                </a:lnTo>
                <a:lnTo>
                  <a:pt x="527050" y="353949"/>
                </a:lnTo>
                <a:lnTo>
                  <a:pt x="512762" y="404749"/>
                </a:lnTo>
                <a:lnTo>
                  <a:pt x="492125" y="452374"/>
                </a:lnTo>
                <a:lnTo>
                  <a:pt x="455612" y="499999"/>
                </a:lnTo>
                <a:lnTo>
                  <a:pt x="407987" y="544449"/>
                </a:lnTo>
                <a:lnTo>
                  <a:pt x="346075" y="587375"/>
                </a:lnTo>
                <a:lnTo>
                  <a:pt x="265112" y="628650"/>
                </a:lnTo>
                <a:lnTo>
                  <a:pt x="176212" y="674624"/>
                </a:lnTo>
                <a:lnTo>
                  <a:pt x="109537" y="725424"/>
                </a:lnTo>
                <a:lnTo>
                  <a:pt x="55562" y="777875"/>
                </a:lnTo>
                <a:lnTo>
                  <a:pt x="19050" y="835025"/>
                </a:lnTo>
                <a:lnTo>
                  <a:pt x="0" y="877824"/>
                </a:lnTo>
                <a:lnTo>
                  <a:pt x="0" y="1031875"/>
                </a:lnTo>
                <a:lnTo>
                  <a:pt x="9525" y="996950"/>
                </a:lnTo>
                <a:lnTo>
                  <a:pt x="30162" y="942975"/>
                </a:lnTo>
                <a:lnTo>
                  <a:pt x="68262" y="874649"/>
                </a:lnTo>
                <a:lnTo>
                  <a:pt x="120650" y="798449"/>
                </a:lnTo>
                <a:lnTo>
                  <a:pt x="198437" y="720725"/>
                </a:lnTo>
                <a:lnTo>
                  <a:pt x="301625" y="647700"/>
                </a:lnTo>
                <a:lnTo>
                  <a:pt x="436562" y="579374"/>
                </a:lnTo>
                <a:lnTo>
                  <a:pt x="488950" y="542925"/>
                </a:lnTo>
                <a:lnTo>
                  <a:pt x="531812" y="484124"/>
                </a:lnTo>
                <a:lnTo>
                  <a:pt x="558800" y="404749"/>
                </a:lnTo>
                <a:lnTo>
                  <a:pt x="571500" y="319024"/>
                </a:lnTo>
                <a:lnTo>
                  <a:pt x="565150" y="228600"/>
                </a:lnTo>
                <a:lnTo>
                  <a:pt x="541337" y="139700"/>
                </a:lnTo>
                <a:lnTo>
                  <a:pt x="493712" y="61849"/>
                </a:lnTo>
                <a:lnTo>
                  <a:pt x="419100" y="0"/>
                </a:lnTo>
                <a:close/>
              </a:path>
            </a:pathLst>
          </a:custGeom>
          <a:solidFill>
            <a:srgbClr val="edfad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7" name="bg object 42"/>
          <p:cNvSpPr/>
          <p:nvPr/>
        </p:nvSpPr>
        <p:spPr>
          <a:xfrm>
            <a:off x="1293840" y="0"/>
            <a:ext cx="174240" cy="218880"/>
          </a:xfrm>
          <a:custGeom>
            <a:avLst/>
            <a:gdLst>
              <a:gd name="textAreaLeft" fmla="*/ 0 w 174240"/>
              <a:gd name="textAreaRight" fmla="*/ 174600 w 174240"/>
              <a:gd name="textAreaTop" fmla="*/ 0 h 218880"/>
              <a:gd name="textAreaBottom" fmla="*/ 219240 h 218880"/>
            </a:gdLst>
            <a:ahLst/>
            <a:rect l="textAreaLeft" t="textAreaTop" r="textAreaRight" b="textAreaBottom"/>
            <a:pathLst>
              <a:path w="174625" h="219075">
                <a:moveTo>
                  <a:pt x="56642" y="0"/>
                </a:moveTo>
                <a:lnTo>
                  <a:pt x="0" y="218948"/>
                </a:lnTo>
                <a:lnTo>
                  <a:pt x="174117" y="52451"/>
                </a:lnTo>
                <a:lnTo>
                  <a:pt x="56642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8" name="bg object 43"/>
          <p:cNvSpPr/>
          <p:nvPr/>
        </p:nvSpPr>
        <p:spPr>
          <a:xfrm>
            <a:off x="155160" y="83160"/>
            <a:ext cx="1187640" cy="1210680"/>
          </a:xfrm>
          <a:custGeom>
            <a:avLst/>
            <a:gdLst>
              <a:gd name="textAreaLeft" fmla="*/ 0 w 1187640"/>
              <a:gd name="textAreaRight" fmla="*/ 1188000 w 1187640"/>
              <a:gd name="textAreaTop" fmla="*/ 0 h 1210680"/>
              <a:gd name="textAreaBottom" fmla="*/ 1211040 h 1210680"/>
            </a:gdLst>
            <a:ahLst/>
            <a:rect l="textAreaLeft" t="textAreaTop" r="textAreaRight" b="textAreaBottom"/>
            <a:pathLst>
              <a:path w="1188085" h="1210945">
                <a:moveTo>
                  <a:pt x="396328" y="0"/>
                </a:moveTo>
                <a:lnTo>
                  <a:pt x="313857" y="12065"/>
                </a:lnTo>
                <a:lnTo>
                  <a:pt x="244553" y="36068"/>
                </a:lnTo>
                <a:lnTo>
                  <a:pt x="180746" y="68326"/>
                </a:lnTo>
                <a:lnTo>
                  <a:pt x="131549" y="109601"/>
                </a:lnTo>
                <a:lnTo>
                  <a:pt x="88840" y="152273"/>
                </a:lnTo>
                <a:lnTo>
                  <a:pt x="55716" y="199771"/>
                </a:lnTo>
                <a:lnTo>
                  <a:pt x="32448" y="246634"/>
                </a:lnTo>
                <a:lnTo>
                  <a:pt x="13275" y="290068"/>
                </a:lnTo>
                <a:lnTo>
                  <a:pt x="6145" y="328422"/>
                </a:lnTo>
                <a:lnTo>
                  <a:pt x="0" y="360045"/>
                </a:lnTo>
                <a:lnTo>
                  <a:pt x="4240" y="380492"/>
                </a:lnTo>
                <a:lnTo>
                  <a:pt x="14287" y="389128"/>
                </a:lnTo>
                <a:lnTo>
                  <a:pt x="49797" y="346456"/>
                </a:lnTo>
                <a:lnTo>
                  <a:pt x="84112" y="301498"/>
                </a:lnTo>
                <a:lnTo>
                  <a:pt x="121527" y="259715"/>
                </a:lnTo>
                <a:lnTo>
                  <a:pt x="160872" y="219075"/>
                </a:lnTo>
                <a:lnTo>
                  <a:pt x="202133" y="179324"/>
                </a:lnTo>
                <a:lnTo>
                  <a:pt x="246965" y="146812"/>
                </a:lnTo>
                <a:lnTo>
                  <a:pt x="295363" y="121539"/>
                </a:lnTo>
                <a:lnTo>
                  <a:pt x="346877" y="99695"/>
                </a:lnTo>
                <a:lnTo>
                  <a:pt x="401245" y="86487"/>
                </a:lnTo>
                <a:lnTo>
                  <a:pt x="461554" y="85344"/>
                </a:lnTo>
                <a:lnTo>
                  <a:pt x="524713" y="92964"/>
                </a:lnTo>
                <a:lnTo>
                  <a:pt x="593829" y="112649"/>
                </a:lnTo>
                <a:lnTo>
                  <a:pt x="670092" y="146939"/>
                </a:lnTo>
                <a:lnTo>
                  <a:pt x="751586" y="194691"/>
                </a:lnTo>
                <a:lnTo>
                  <a:pt x="842138" y="257937"/>
                </a:lnTo>
                <a:lnTo>
                  <a:pt x="936461" y="337566"/>
                </a:lnTo>
                <a:lnTo>
                  <a:pt x="991706" y="399669"/>
                </a:lnTo>
                <a:lnTo>
                  <a:pt x="1027697" y="466852"/>
                </a:lnTo>
                <a:lnTo>
                  <a:pt x="1046365" y="540004"/>
                </a:lnTo>
                <a:lnTo>
                  <a:pt x="1050621" y="613283"/>
                </a:lnTo>
                <a:lnTo>
                  <a:pt x="1040918" y="690626"/>
                </a:lnTo>
                <a:lnTo>
                  <a:pt x="1016331" y="764286"/>
                </a:lnTo>
                <a:lnTo>
                  <a:pt x="981887" y="838454"/>
                </a:lnTo>
                <a:lnTo>
                  <a:pt x="940513" y="907288"/>
                </a:lnTo>
                <a:lnTo>
                  <a:pt x="888810" y="972947"/>
                </a:lnTo>
                <a:lnTo>
                  <a:pt x="831611" y="1030351"/>
                </a:lnTo>
                <a:lnTo>
                  <a:pt x="771579" y="1079119"/>
                </a:lnTo>
                <a:lnTo>
                  <a:pt x="706768" y="1118108"/>
                </a:lnTo>
                <a:lnTo>
                  <a:pt x="639851" y="1146937"/>
                </a:lnTo>
                <a:lnTo>
                  <a:pt x="575641" y="1160653"/>
                </a:lnTo>
                <a:lnTo>
                  <a:pt x="509577" y="1158875"/>
                </a:lnTo>
                <a:lnTo>
                  <a:pt x="448854" y="1141603"/>
                </a:lnTo>
                <a:lnTo>
                  <a:pt x="560377" y="1191387"/>
                </a:lnTo>
                <a:lnTo>
                  <a:pt x="665534" y="1210818"/>
                </a:lnTo>
                <a:lnTo>
                  <a:pt x="767908" y="1206881"/>
                </a:lnTo>
                <a:lnTo>
                  <a:pt x="861010" y="1178179"/>
                </a:lnTo>
                <a:lnTo>
                  <a:pt x="946522" y="1131189"/>
                </a:lnTo>
                <a:lnTo>
                  <a:pt x="1023683" y="1067308"/>
                </a:lnTo>
                <a:lnTo>
                  <a:pt x="1086485" y="988949"/>
                </a:lnTo>
                <a:lnTo>
                  <a:pt x="1133527" y="899033"/>
                </a:lnTo>
                <a:lnTo>
                  <a:pt x="1169722" y="802005"/>
                </a:lnTo>
                <a:lnTo>
                  <a:pt x="1187883" y="697865"/>
                </a:lnTo>
                <a:lnTo>
                  <a:pt x="1185216" y="592582"/>
                </a:lnTo>
                <a:lnTo>
                  <a:pt x="1165531" y="487807"/>
                </a:lnTo>
                <a:lnTo>
                  <a:pt x="1121462" y="383794"/>
                </a:lnTo>
                <a:lnTo>
                  <a:pt x="1054902" y="286893"/>
                </a:lnTo>
                <a:lnTo>
                  <a:pt x="964937" y="198374"/>
                </a:lnTo>
                <a:lnTo>
                  <a:pt x="844881" y="122301"/>
                </a:lnTo>
                <a:lnTo>
                  <a:pt x="714909" y="61468"/>
                </a:lnTo>
                <a:lnTo>
                  <a:pt x="597574" y="23241"/>
                </a:lnTo>
                <a:lnTo>
                  <a:pt x="492417" y="3937"/>
                </a:lnTo>
                <a:lnTo>
                  <a:pt x="396328" y="0"/>
                </a:lnTo>
                <a:close/>
              </a:path>
            </a:pathLst>
          </a:custGeom>
          <a:solidFill>
            <a:srgbClr val="edfad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9" name="bg object 44"/>
          <p:cNvSpPr/>
          <p:nvPr/>
        </p:nvSpPr>
        <p:spPr>
          <a:xfrm>
            <a:off x="1544400" y="104040"/>
            <a:ext cx="297000" cy="181800"/>
          </a:xfrm>
          <a:custGeom>
            <a:avLst/>
            <a:gdLst>
              <a:gd name="textAreaLeft" fmla="*/ 0 w 297000"/>
              <a:gd name="textAreaRight" fmla="*/ 297360 w 297000"/>
              <a:gd name="textAreaTop" fmla="*/ 0 h 181800"/>
              <a:gd name="textAreaBottom" fmla="*/ 182160 h 181800"/>
            </a:gdLst>
            <a:ahLst/>
            <a:rect l="textAreaLeft" t="textAreaTop" r="textAreaRight" b="textAreaBottom"/>
            <a:pathLst>
              <a:path w="297180" h="182245">
                <a:moveTo>
                  <a:pt x="250444" y="0"/>
                </a:moveTo>
                <a:lnTo>
                  <a:pt x="0" y="181864"/>
                </a:lnTo>
                <a:lnTo>
                  <a:pt x="297180" y="90932"/>
                </a:lnTo>
                <a:lnTo>
                  <a:pt x="250444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0" name="bg object 45"/>
          <p:cNvSpPr/>
          <p:nvPr/>
        </p:nvSpPr>
        <p:spPr>
          <a:xfrm>
            <a:off x="1485000" y="489960"/>
            <a:ext cx="309600" cy="92880"/>
          </a:xfrm>
          <a:custGeom>
            <a:avLst/>
            <a:gdLst>
              <a:gd name="textAreaLeft" fmla="*/ 0 w 309600"/>
              <a:gd name="textAreaRight" fmla="*/ 309960 w 309600"/>
              <a:gd name="textAreaTop" fmla="*/ 0 h 92880"/>
              <a:gd name="textAreaBottom" fmla="*/ 93240 h 92880"/>
            </a:gdLst>
            <a:ahLst/>
            <a:rect l="textAreaLeft" t="textAreaTop" r="textAreaRight" b="textAreaBottom"/>
            <a:pathLst>
              <a:path w="309880" h="93345">
                <a:moveTo>
                  <a:pt x="309880" y="0"/>
                </a:moveTo>
                <a:lnTo>
                  <a:pt x="0" y="13208"/>
                </a:lnTo>
                <a:lnTo>
                  <a:pt x="280035" y="92837"/>
                </a:lnTo>
                <a:lnTo>
                  <a:pt x="309880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PlaceHolder 1"/>
          <p:cNvSpPr>
            <a:spLocks noGrp="1"/>
          </p:cNvSpPr>
          <p:nvPr>
            <p:ph type="ftr" idx="4"/>
          </p:nvPr>
        </p:nvSpPr>
        <p:spPr>
          <a:xfrm>
            <a:off x="3108960" y="6378120"/>
            <a:ext cx="2925720" cy="34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uk-UA" sz="1400" spc="-1" strike="noStrike"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uk-UA" sz="1400" spc="-1" strike="noStrike">
                <a:latin typeface="Times New Roman"/>
              </a:rPr>
              <a:t>&lt;нижній колонтитул&gt;</a:t>
            </a:r>
            <a:endParaRPr b="0" lang="uk-UA" sz="1400" spc="-1" strike="noStrike">
              <a:latin typeface="Times New Roman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dt" idx="5"/>
          </p:nvPr>
        </p:nvSpPr>
        <p:spPr>
          <a:xfrm>
            <a:off x="457200" y="6378120"/>
            <a:ext cx="2102760" cy="34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lnSpc>
                <a:spcPct val="100000"/>
              </a:lnSpc>
              <a:buNone/>
              <a:defRPr b="0" lang="en-US" sz="1800" spc="-1" strike="noStrike">
                <a:solidFill>
                  <a:srgbClr val="b2b2b2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b2b2b2"/>
                </a:solidFill>
                <a:latin typeface="Calibri"/>
              </a:rPr>
              <a:t>&lt;дата/час&gt;</a:t>
            </a:r>
            <a:endParaRPr b="0" lang="uk-UA" sz="1800" spc="-1" strike="noStrike">
              <a:latin typeface="Times New Roman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sldNum" idx="6"/>
          </p:nvPr>
        </p:nvSpPr>
        <p:spPr>
          <a:xfrm>
            <a:off x="6583680" y="6378120"/>
            <a:ext cx="2102760" cy="34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800" spc="-1" strike="noStrike">
                <a:solidFill>
                  <a:srgbClr val="b2b2b2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EB759CD-BF34-4C70-93C7-5994D28F3212}" type="slidenum">
              <a:rPr b="0" lang="ru-RU" sz="1800" spc="-1" strike="noStrike">
                <a:solidFill>
                  <a:srgbClr val="b2b2b2"/>
                </a:solidFill>
                <a:latin typeface="Calibri"/>
              </a:rPr>
              <a:t>&lt;номер&gt;</a:t>
            </a:fld>
            <a:endParaRPr b="0" lang="uk-UA" sz="1800" spc="-1" strike="noStrike">
              <a:latin typeface="Times New Roman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Другий рівень структури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Третій рівень структури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П'ятий рівень структури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Шостий рівень структури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Сьомий рівень структури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  <p:sldLayoutId id="2147483673" r:id="rId18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bg object 16"/>
          <p:cNvSpPr/>
          <p:nvPr/>
        </p:nvSpPr>
        <p:spPr>
          <a:xfrm>
            <a:off x="0" y="5199480"/>
            <a:ext cx="696240" cy="1251720"/>
          </a:xfrm>
          <a:custGeom>
            <a:avLst/>
            <a:gdLst>
              <a:gd name="textAreaLeft" fmla="*/ 0 w 696240"/>
              <a:gd name="textAreaRight" fmla="*/ 696600 w 696240"/>
              <a:gd name="textAreaTop" fmla="*/ 0 h 1251720"/>
              <a:gd name="textAreaBottom" fmla="*/ 1252080 h 1251720"/>
            </a:gdLst>
            <a:ahLst/>
            <a:rect l="textAreaLeft" t="textAreaTop" r="textAreaRight" b="textAreaBottom"/>
            <a:pathLst>
              <a:path w="696595" h="1252220">
                <a:moveTo>
                  <a:pt x="97313" y="0"/>
                </a:moveTo>
                <a:lnTo>
                  <a:pt x="87382" y="649"/>
                </a:lnTo>
                <a:lnTo>
                  <a:pt x="75742" y="3524"/>
                </a:lnTo>
                <a:lnTo>
                  <a:pt x="59335" y="9033"/>
                </a:lnTo>
                <a:lnTo>
                  <a:pt x="35106" y="17581"/>
                </a:lnTo>
                <a:lnTo>
                  <a:pt x="0" y="29576"/>
                </a:lnTo>
                <a:lnTo>
                  <a:pt x="0" y="1042401"/>
                </a:lnTo>
                <a:lnTo>
                  <a:pt x="16867" y="1056416"/>
                </a:lnTo>
                <a:lnTo>
                  <a:pt x="28971" y="1068794"/>
                </a:lnTo>
                <a:lnTo>
                  <a:pt x="39290" y="1088613"/>
                </a:lnTo>
                <a:lnTo>
                  <a:pt x="50800" y="1124951"/>
                </a:lnTo>
                <a:lnTo>
                  <a:pt x="43978" y="1138396"/>
                </a:lnTo>
                <a:lnTo>
                  <a:pt x="28376" y="1149161"/>
                </a:lnTo>
                <a:lnTo>
                  <a:pt x="11286" y="1159331"/>
                </a:lnTo>
                <a:lnTo>
                  <a:pt x="0" y="1170989"/>
                </a:lnTo>
                <a:lnTo>
                  <a:pt x="15" y="1221814"/>
                </a:lnTo>
                <a:lnTo>
                  <a:pt x="52387" y="1241434"/>
                </a:lnTo>
                <a:lnTo>
                  <a:pt x="101600" y="1251951"/>
                </a:lnTo>
                <a:lnTo>
                  <a:pt x="101792" y="1221722"/>
                </a:lnTo>
                <a:lnTo>
                  <a:pt x="99615" y="1190634"/>
                </a:lnTo>
                <a:lnTo>
                  <a:pt x="101600" y="1161538"/>
                </a:lnTo>
                <a:lnTo>
                  <a:pt x="114300" y="1137651"/>
                </a:lnTo>
                <a:lnTo>
                  <a:pt x="146595" y="1120511"/>
                </a:lnTo>
                <a:lnTo>
                  <a:pt x="185737" y="1117212"/>
                </a:lnTo>
                <a:lnTo>
                  <a:pt x="231328" y="1117212"/>
                </a:lnTo>
                <a:lnTo>
                  <a:pt x="266700" y="1112251"/>
                </a:lnTo>
                <a:lnTo>
                  <a:pt x="309631" y="1107299"/>
                </a:lnTo>
                <a:lnTo>
                  <a:pt x="355118" y="1100820"/>
                </a:lnTo>
                <a:lnTo>
                  <a:pt x="400660" y="1091091"/>
                </a:lnTo>
                <a:lnTo>
                  <a:pt x="443759" y="1076391"/>
                </a:lnTo>
                <a:lnTo>
                  <a:pt x="481915" y="1055000"/>
                </a:lnTo>
                <a:lnTo>
                  <a:pt x="512628" y="1025193"/>
                </a:lnTo>
                <a:lnTo>
                  <a:pt x="533400" y="985251"/>
                </a:lnTo>
                <a:lnTo>
                  <a:pt x="562694" y="949632"/>
                </a:lnTo>
                <a:lnTo>
                  <a:pt x="586779" y="908655"/>
                </a:lnTo>
                <a:lnTo>
                  <a:pt x="606400" y="864701"/>
                </a:lnTo>
                <a:lnTo>
                  <a:pt x="622300" y="820151"/>
                </a:lnTo>
                <a:lnTo>
                  <a:pt x="652838" y="783917"/>
                </a:lnTo>
                <a:lnTo>
                  <a:pt x="674014" y="746491"/>
                </a:lnTo>
                <a:lnTo>
                  <a:pt x="687322" y="707637"/>
                </a:lnTo>
                <a:lnTo>
                  <a:pt x="694258" y="667116"/>
                </a:lnTo>
                <a:lnTo>
                  <a:pt x="696317" y="624690"/>
                </a:lnTo>
                <a:lnTo>
                  <a:pt x="694994" y="580121"/>
                </a:lnTo>
                <a:lnTo>
                  <a:pt x="691786" y="533171"/>
                </a:lnTo>
                <a:lnTo>
                  <a:pt x="688187" y="483601"/>
                </a:lnTo>
                <a:lnTo>
                  <a:pt x="685693" y="431174"/>
                </a:lnTo>
                <a:lnTo>
                  <a:pt x="685800" y="375651"/>
                </a:lnTo>
                <a:lnTo>
                  <a:pt x="678180" y="335702"/>
                </a:lnTo>
                <a:lnTo>
                  <a:pt x="662178" y="279009"/>
                </a:lnTo>
                <a:lnTo>
                  <a:pt x="647700" y="235951"/>
                </a:lnTo>
                <a:lnTo>
                  <a:pt x="615280" y="214522"/>
                </a:lnTo>
                <a:lnTo>
                  <a:pt x="601464" y="202439"/>
                </a:lnTo>
                <a:lnTo>
                  <a:pt x="588540" y="181712"/>
                </a:lnTo>
                <a:lnTo>
                  <a:pt x="558800" y="134351"/>
                </a:lnTo>
                <a:lnTo>
                  <a:pt x="505221" y="98883"/>
                </a:lnTo>
                <a:lnTo>
                  <a:pt x="482600" y="83551"/>
                </a:lnTo>
                <a:lnTo>
                  <a:pt x="440556" y="63396"/>
                </a:lnTo>
                <a:lnTo>
                  <a:pt x="389135" y="47087"/>
                </a:lnTo>
                <a:lnTo>
                  <a:pt x="336822" y="33134"/>
                </a:lnTo>
                <a:lnTo>
                  <a:pt x="292100" y="20051"/>
                </a:lnTo>
                <a:lnTo>
                  <a:pt x="228261" y="15894"/>
                </a:lnTo>
                <a:lnTo>
                  <a:pt x="181046" y="11519"/>
                </a:lnTo>
                <a:lnTo>
                  <a:pt x="147400" y="7336"/>
                </a:lnTo>
                <a:lnTo>
                  <a:pt x="108589" y="1169"/>
                </a:lnTo>
                <a:lnTo>
                  <a:pt x="97313" y="0"/>
                </a:lnTo>
                <a:close/>
              </a:path>
              <a:path w="696595" h="1252220">
                <a:moveTo>
                  <a:pt x="231328" y="1117212"/>
                </a:moveTo>
                <a:lnTo>
                  <a:pt x="185737" y="1117212"/>
                </a:lnTo>
                <a:lnTo>
                  <a:pt x="227260" y="1117783"/>
                </a:lnTo>
                <a:lnTo>
                  <a:pt x="231328" y="1117212"/>
                </a:lnTo>
                <a:close/>
              </a:path>
            </a:pathLst>
          </a:custGeom>
          <a:solidFill>
            <a:srgbClr val="f2dffd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3" name="bg object 17"/>
          <p:cNvSpPr/>
          <p:nvPr/>
        </p:nvSpPr>
        <p:spPr>
          <a:xfrm>
            <a:off x="474480" y="6303600"/>
            <a:ext cx="166680" cy="345240"/>
          </a:xfrm>
          <a:custGeom>
            <a:avLst/>
            <a:gdLst>
              <a:gd name="textAreaLeft" fmla="*/ 0 w 166680"/>
              <a:gd name="textAreaRight" fmla="*/ 167040 w 166680"/>
              <a:gd name="textAreaTop" fmla="*/ 0 h 345240"/>
              <a:gd name="textAreaBottom" fmla="*/ 345600 h 345240"/>
            </a:gdLst>
            <a:ahLst/>
            <a:rect l="textAreaLeft" t="textAreaTop" r="textAreaRight" b="textAreaBottom"/>
            <a:pathLst>
              <a:path w="167004" h="345440">
                <a:moveTo>
                  <a:pt x="166825" y="0"/>
                </a:moveTo>
                <a:lnTo>
                  <a:pt x="0" y="286067"/>
                </a:lnTo>
                <a:lnTo>
                  <a:pt x="95617" y="345221"/>
                </a:lnTo>
                <a:lnTo>
                  <a:pt x="166825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4" name="bg object 18"/>
          <p:cNvSpPr/>
          <p:nvPr/>
        </p:nvSpPr>
        <p:spPr>
          <a:xfrm>
            <a:off x="418680" y="5382720"/>
            <a:ext cx="155880" cy="307440"/>
          </a:xfrm>
          <a:custGeom>
            <a:avLst/>
            <a:gdLst>
              <a:gd name="textAreaLeft" fmla="*/ 0 w 155880"/>
              <a:gd name="textAreaRight" fmla="*/ 156240 w 155880"/>
              <a:gd name="textAreaTop" fmla="*/ 0 h 307440"/>
              <a:gd name="textAreaBottom" fmla="*/ 307800 h 307440"/>
            </a:gdLst>
            <a:ahLst/>
            <a:rect l="textAreaLeft" t="textAreaTop" r="textAreaRight" b="textAreaBottom"/>
            <a:pathLst>
              <a:path w="156209" h="307975">
                <a:moveTo>
                  <a:pt x="0" y="0"/>
                </a:moveTo>
                <a:lnTo>
                  <a:pt x="48538" y="52197"/>
                </a:lnTo>
                <a:lnTo>
                  <a:pt x="72171" y="92964"/>
                </a:lnTo>
                <a:lnTo>
                  <a:pt x="79399" y="128016"/>
                </a:lnTo>
                <a:lnTo>
                  <a:pt x="77697" y="159131"/>
                </a:lnTo>
                <a:lnTo>
                  <a:pt x="65592" y="184150"/>
                </a:lnTo>
                <a:lnTo>
                  <a:pt x="53910" y="207542"/>
                </a:lnTo>
                <a:lnTo>
                  <a:pt x="47828" y="232296"/>
                </a:lnTo>
                <a:lnTo>
                  <a:pt x="64387" y="269608"/>
                </a:lnTo>
                <a:lnTo>
                  <a:pt x="99947" y="294105"/>
                </a:lnTo>
                <a:lnTo>
                  <a:pt x="110336" y="300161"/>
                </a:lnTo>
                <a:lnTo>
                  <a:pt x="140205" y="307505"/>
                </a:lnTo>
                <a:lnTo>
                  <a:pt x="155942" y="227365"/>
                </a:lnTo>
                <a:lnTo>
                  <a:pt x="150414" y="161290"/>
                </a:lnTo>
                <a:lnTo>
                  <a:pt x="127773" y="108458"/>
                </a:lnTo>
                <a:lnTo>
                  <a:pt x="98539" y="66294"/>
                </a:lnTo>
                <a:lnTo>
                  <a:pt x="64208" y="36830"/>
                </a:lnTo>
                <a:lnTo>
                  <a:pt x="31570" y="16510"/>
                </a:lnTo>
                <a:lnTo>
                  <a:pt x="8924" y="3937"/>
                </a:lnTo>
                <a:lnTo>
                  <a:pt x="0" y="0"/>
                </a:lnTo>
                <a:close/>
              </a:path>
            </a:pathLst>
          </a:custGeom>
          <a:solidFill>
            <a:srgbClr val="f2dff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5" name="bg object 19"/>
          <p:cNvSpPr/>
          <p:nvPr/>
        </p:nvSpPr>
        <p:spPr>
          <a:xfrm>
            <a:off x="432000" y="5690880"/>
            <a:ext cx="95040" cy="83160"/>
          </a:xfrm>
          <a:prstGeom prst="rect">
            <a:avLst/>
          </a:pr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6" name="bg object 20"/>
          <p:cNvSpPr/>
          <p:nvPr/>
        </p:nvSpPr>
        <p:spPr>
          <a:xfrm>
            <a:off x="17640" y="6524640"/>
            <a:ext cx="186840" cy="331920"/>
          </a:xfrm>
          <a:custGeom>
            <a:avLst/>
            <a:gdLst>
              <a:gd name="textAreaLeft" fmla="*/ 0 w 186840"/>
              <a:gd name="textAreaRight" fmla="*/ 187200 w 186840"/>
              <a:gd name="textAreaTop" fmla="*/ 0 h 331920"/>
              <a:gd name="textAreaBottom" fmla="*/ 332280 h 331920"/>
            </a:gdLst>
            <a:ahLst/>
            <a:rect l="textAreaLeft" t="textAreaTop" r="textAreaRight" b="textAreaBottom"/>
            <a:pathLst>
              <a:path w="187325" h="332104">
                <a:moveTo>
                  <a:pt x="0" y="0"/>
                </a:moveTo>
                <a:lnTo>
                  <a:pt x="9525" y="12700"/>
                </a:lnTo>
                <a:lnTo>
                  <a:pt x="23812" y="30162"/>
                </a:lnTo>
                <a:lnTo>
                  <a:pt x="41275" y="52387"/>
                </a:lnTo>
                <a:lnTo>
                  <a:pt x="60325" y="80962"/>
                </a:lnTo>
                <a:lnTo>
                  <a:pt x="85725" y="114300"/>
                </a:lnTo>
                <a:lnTo>
                  <a:pt x="106362" y="149225"/>
                </a:lnTo>
                <a:lnTo>
                  <a:pt x="125412" y="188912"/>
                </a:lnTo>
                <a:lnTo>
                  <a:pt x="138112" y="231775"/>
                </a:lnTo>
                <a:lnTo>
                  <a:pt x="149225" y="277812"/>
                </a:lnTo>
                <a:lnTo>
                  <a:pt x="144462" y="331787"/>
                </a:lnTo>
                <a:lnTo>
                  <a:pt x="187325" y="331787"/>
                </a:lnTo>
                <a:lnTo>
                  <a:pt x="185737" y="280987"/>
                </a:lnTo>
                <a:lnTo>
                  <a:pt x="165100" y="188912"/>
                </a:lnTo>
                <a:lnTo>
                  <a:pt x="130175" y="109537"/>
                </a:lnTo>
                <a:lnTo>
                  <a:pt x="74612" y="42862"/>
                </a:lnTo>
                <a:lnTo>
                  <a:pt x="0" y="0"/>
                </a:lnTo>
                <a:close/>
              </a:path>
            </a:pathLst>
          </a:custGeom>
          <a:solidFill>
            <a:srgbClr val="f2dff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7" name="bg object 21"/>
          <p:cNvSpPr/>
          <p:nvPr/>
        </p:nvSpPr>
        <p:spPr>
          <a:xfrm>
            <a:off x="0" y="6269040"/>
            <a:ext cx="205920" cy="232920"/>
          </a:xfrm>
          <a:prstGeom prst="rect">
            <a:avLst/>
          </a:pr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8" name="bg object 22"/>
          <p:cNvSpPr/>
          <p:nvPr/>
        </p:nvSpPr>
        <p:spPr>
          <a:xfrm>
            <a:off x="0" y="5141880"/>
            <a:ext cx="789120" cy="1174320"/>
          </a:xfrm>
          <a:custGeom>
            <a:avLst/>
            <a:gdLst>
              <a:gd name="textAreaLeft" fmla="*/ 0 w 789120"/>
              <a:gd name="textAreaRight" fmla="*/ 789480 w 789120"/>
              <a:gd name="textAreaTop" fmla="*/ 0 h 1174320"/>
              <a:gd name="textAreaBottom" fmla="*/ 1174680 h 1174320"/>
            </a:gdLst>
            <a:ahLst/>
            <a:rect l="textAreaLeft" t="textAreaTop" r="textAreaRight" b="textAreaBottom"/>
            <a:pathLst>
              <a:path w="789305" h="1174750">
                <a:moveTo>
                  <a:pt x="160337" y="0"/>
                </a:moveTo>
                <a:lnTo>
                  <a:pt x="65087" y="6350"/>
                </a:lnTo>
                <a:lnTo>
                  <a:pt x="0" y="20574"/>
                </a:lnTo>
                <a:lnTo>
                  <a:pt x="0" y="111125"/>
                </a:lnTo>
                <a:lnTo>
                  <a:pt x="50800" y="96774"/>
                </a:lnTo>
                <a:lnTo>
                  <a:pt x="107950" y="87249"/>
                </a:lnTo>
                <a:lnTo>
                  <a:pt x="171450" y="88900"/>
                </a:lnTo>
                <a:lnTo>
                  <a:pt x="244475" y="103124"/>
                </a:lnTo>
                <a:lnTo>
                  <a:pt x="322262" y="130175"/>
                </a:lnTo>
                <a:lnTo>
                  <a:pt x="412750" y="169799"/>
                </a:lnTo>
                <a:lnTo>
                  <a:pt x="508000" y="225425"/>
                </a:lnTo>
                <a:lnTo>
                  <a:pt x="566737" y="273050"/>
                </a:lnTo>
                <a:lnTo>
                  <a:pt x="609600" y="330200"/>
                </a:lnTo>
                <a:lnTo>
                  <a:pt x="638175" y="398399"/>
                </a:lnTo>
                <a:lnTo>
                  <a:pt x="654050" y="469836"/>
                </a:lnTo>
                <a:lnTo>
                  <a:pt x="657225" y="549211"/>
                </a:lnTo>
                <a:lnTo>
                  <a:pt x="647700" y="630174"/>
                </a:lnTo>
                <a:lnTo>
                  <a:pt x="628650" y="712724"/>
                </a:lnTo>
                <a:lnTo>
                  <a:pt x="604837" y="793686"/>
                </a:lnTo>
                <a:lnTo>
                  <a:pt x="568325" y="871474"/>
                </a:lnTo>
                <a:lnTo>
                  <a:pt x="528637" y="942911"/>
                </a:lnTo>
                <a:lnTo>
                  <a:pt x="482600" y="1007999"/>
                </a:lnTo>
                <a:lnTo>
                  <a:pt x="431800" y="1063561"/>
                </a:lnTo>
                <a:lnTo>
                  <a:pt x="377825" y="1111186"/>
                </a:lnTo>
                <a:lnTo>
                  <a:pt x="323850" y="1139761"/>
                </a:lnTo>
                <a:lnTo>
                  <a:pt x="265112" y="1155636"/>
                </a:lnTo>
                <a:lnTo>
                  <a:pt x="207962" y="1154049"/>
                </a:lnTo>
                <a:lnTo>
                  <a:pt x="314325" y="1174686"/>
                </a:lnTo>
                <a:lnTo>
                  <a:pt x="411162" y="1168336"/>
                </a:lnTo>
                <a:lnTo>
                  <a:pt x="500062" y="1134999"/>
                </a:lnTo>
                <a:lnTo>
                  <a:pt x="577850" y="1084199"/>
                </a:lnTo>
                <a:lnTo>
                  <a:pt x="644525" y="1014349"/>
                </a:lnTo>
                <a:lnTo>
                  <a:pt x="703262" y="930211"/>
                </a:lnTo>
                <a:lnTo>
                  <a:pt x="746125" y="836549"/>
                </a:lnTo>
                <a:lnTo>
                  <a:pt x="773112" y="733361"/>
                </a:lnTo>
                <a:lnTo>
                  <a:pt x="788987" y="628586"/>
                </a:lnTo>
                <a:lnTo>
                  <a:pt x="787400" y="519049"/>
                </a:lnTo>
                <a:lnTo>
                  <a:pt x="769937" y="415925"/>
                </a:lnTo>
                <a:lnTo>
                  <a:pt x="735012" y="315849"/>
                </a:lnTo>
                <a:lnTo>
                  <a:pt x="679450" y="223774"/>
                </a:lnTo>
                <a:lnTo>
                  <a:pt x="606425" y="142875"/>
                </a:lnTo>
                <a:lnTo>
                  <a:pt x="512762" y="79375"/>
                </a:lnTo>
                <a:lnTo>
                  <a:pt x="393700" y="33274"/>
                </a:lnTo>
                <a:lnTo>
                  <a:pt x="269875" y="6350"/>
                </a:lnTo>
                <a:lnTo>
                  <a:pt x="160337" y="0"/>
                </a:lnTo>
                <a:close/>
              </a:path>
            </a:pathLst>
          </a:custGeom>
          <a:solidFill>
            <a:srgbClr val="f2dff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9" name="bg object 23"/>
          <p:cNvSpPr/>
          <p:nvPr/>
        </p:nvSpPr>
        <p:spPr>
          <a:xfrm>
            <a:off x="93960" y="3922560"/>
            <a:ext cx="221760" cy="284040"/>
          </a:xfrm>
          <a:custGeom>
            <a:avLst/>
            <a:gdLst>
              <a:gd name="textAreaLeft" fmla="*/ 0 w 221760"/>
              <a:gd name="textAreaRight" fmla="*/ 222120 w 221760"/>
              <a:gd name="textAreaTop" fmla="*/ 0 h 284040"/>
              <a:gd name="textAreaBottom" fmla="*/ 284400 h 284040"/>
            </a:gdLst>
            <a:ahLst/>
            <a:rect l="textAreaLeft" t="textAreaTop" r="textAreaRight" b="textAreaBottom"/>
            <a:pathLst>
              <a:path w="222250" h="284479">
                <a:moveTo>
                  <a:pt x="221883" y="0"/>
                </a:moveTo>
                <a:lnTo>
                  <a:pt x="0" y="162560"/>
                </a:lnTo>
                <a:lnTo>
                  <a:pt x="113452" y="284353"/>
                </a:lnTo>
                <a:lnTo>
                  <a:pt x="221883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0" name="bg object 24"/>
          <p:cNvSpPr/>
          <p:nvPr/>
        </p:nvSpPr>
        <p:spPr>
          <a:xfrm>
            <a:off x="151920" y="2755800"/>
            <a:ext cx="1117800" cy="1218960"/>
          </a:xfrm>
          <a:custGeom>
            <a:avLst/>
            <a:gdLst>
              <a:gd name="textAreaLeft" fmla="*/ 0 w 1117800"/>
              <a:gd name="textAreaRight" fmla="*/ 1118160 w 1117800"/>
              <a:gd name="textAreaTop" fmla="*/ 0 h 1218960"/>
              <a:gd name="textAreaBottom" fmla="*/ 1219320 h 1218960"/>
            </a:gdLst>
            <a:ahLst/>
            <a:rect l="textAreaLeft" t="textAreaTop" r="textAreaRight" b="textAreaBottom"/>
            <a:pathLst>
              <a:path w="1118235" h="1219200">
                <a:moveTo>
                  <a:pt x="546658" y="0"/>
                </a:moveTo>
                <a:lnTo>
                  <a:pt x="501554" y="5850"/>
                </a:lnTo>
                <a:lnTo>
                  <a:pt x="456230" y="13612"/>
                </a:lnTo>
                <a:lnTo>
                  <a:pt x="412316" y="25177"/>
                </a:lnTo>
                <a:lnTo>
                  <a:pt x="371445" y="42436"/>
                </a:lnTo>
                <a:lnTo>
                  <a:pt x="335249" y="67280"/>
                </a:lnTo>
                <a:lnTo>
                  <a:pt x="305358" y="101600"/>
                </a:lnTo>
                <a:lnTo>
                  <a:pt x="296577" y="106412"/>
                </a:lnTo>
                <a:lnTo>
                  <a:pt x="275593" y="118665"/>
                </a:lnTo>
                <a:lnTo>
                  <a:pt x="250441" y="135086"/>
                </a:lnTo>
                <a:lnTo>
                  <a:pt x="229158" y="152400"/>
                </a:lnTo>
                <a:lnTo>
                  <a:pt x="209885" y="171217"/>
                </a:lnTo>
                <a:lnTo>
                  <a:pt x="190463" y="189880"/>
                </a:lnTo>
                <a:lnTo>
                  <a:pt x="152958" y="228600"/>
                </a:lnTo>
                <a:lnTo>
                  <a:pt x="121666" y="263595"/>
                </a:lnTo>
                <a:lnTo>
                  <a:pt x="87782" y="302851"/>
                </a:lnTo>
                <a:lnTo>
                  <a:pt x="55575" y="344929"/>
                </a:lnTo>
                <a:lnTo>
                  <a:pt x="29311" y="388392"/>
                </a:lnTo>
                <a:lnTo>
                  <a:pt x="13258" y="431800"/>
                </a:lnTo>
                <a:lnTo>
                  <a:pt x="3505" y="486785"/>
                </a:lnTo>
                <a:lnTo>
                  <a:pt x="0" y="529366"/>
                </a:lnTo>
                <a:lnTo>
                  <a:pt x="1371" y="567314"/>
                </a:lnTo>
                <a:lnTo>
                  <a:pt x="6248" y="608401"/>
                </a:lnTo>
                <a:lnTo>
                  <a:pt x="13258" y="660400"/>
                </a:lnTo>
                <a:lnTo>
                  <a:pt x="15019" y="646176"/>
                </a:lnTo>
                <a:lnTo>
                  <a:pt x="15441" y="631380"/>
                </a:lnTo>
                <a:lnTo>
                  <a:pt x="17946" y="618394"/>
                </a:lnTo>
                <a:lnTo>
                  <a:pt x="25958" y="609600"/>
                </a:lnTo>
                <a:lnTo>
                  <a:pt x="32408" y="611088"/>
                </a:lnTo>
                <a:lnTo>
                  <a:pt x="34690" y="621506"/>
                </a:lnTo>
                <a:lnTo>
                  <a:pt x="35781" y="635496"/>
                </a:lnTo>
                <a:lnTo>
                  <a:pt x="38658" y="647700"/>
                </a:lnTo>
                <a:lnTo>
                  <a:pt x="55040" y="677189"/>
                </a:lnTo>
                <a:lnTo>
                  <a:pt x="62294" y="685875"/>
                </a:lnTo>
                <a:lnTo>
                  <a:pt x="64257" y="684958"/>
                </a:lnTo>
                <a:lnTo>
                  <a:pt x="64764" y="685640"/>
                </a:lnTo>
                <a:lnTo>
                  <a:pt x="67652" y="699120"/>
                </a:lnTo>
                <a:lnTo>
                  <a:pt x="76758" y="736600"/>
                </a:lnTo>
                <a:lnTo>
                  <a:pt x="89282" y="786150"/>
                </a:lnTo>
                <a:lnTo>
                  <a:pt x="96514" y="814446"/>
                </a:lnTo>
                <a:lnTo>
                  <a:pt x="100571" y="831453"/>
                </a:lnTo>
                <a:lnTo>
                  <a:pt x="103569" y="847137"/>
                </a:lnTo>
                <a:lnTo>
                  <a:pt x="107626" y="871464"/>
                </a:lnTo>
                <a:lnTo>
                  <a:pt x="114858" y="914400"/>
                </a:lnTo>
                <a:lnTo>
                  <a:pt x="149684" y="968621"/>
                </a:lnTo>
                <a:lnTo>
                  <a:pt x="174290" y="1000982"/>
                </a:lnTo>
                <a:lnTo>
                  <a:pt x="203758" y="1028700"/>
                </a:lnTo>
                <a:lnTo>
                  <a:pt x="244264" y="1054248"/>
                </a:lnTo>
                <a:lnTo>
                  <a:pt x="288491" y="1071165"/>
                </a:lnTo>
                <a:lnTo>
                  <a:pt x="334801" y="1082724"/>
                </a:lnTo>
                <a:lnTo>
                  <a:pt x="381558" y="1092200"/>
                </a:lnTo>
                <a:lnTo>
                  <a:pt x="456700" y="1093216"/>
                </a:lnTo>
                <a:lnTo>
                  <a:pt x="521457" y="1095724"/>
                </a:lnTo>
                <a:lnTo>
                  <a:pt x="588992" y="1101682"/>
                </a:lnTo>
                <a:lnTo>
                  <a:pt x="647795" y="1112678"/>
                </a:lnTo>
                <a:lnTo>
                  <a:pt x="686358" y="1130300"/>
                </a:lnTo>
                <a:lnTo>
                  <a:pt x="704416" y="1171749"/>
                </a:lnTo>
                <a:lnTo>
                  <a:pt x="707120" y="1196147"/>
                </a:lnTo>
                <a:lnTo>
                  <a:pt x="711758" y="1219200"/>
                </a:lnTo>
                <a:lnTo>
                  <a:pt x="766006" y="1202430"/>
                </a:lnTo>
                <a:lnTo>
                  <a:pt x="807008" y="1180480"/>
                </a:lnTo>
                <a:lnTo>
                  <a:pt x="816087" y="1173458"/>
                </a:lnTo>
                <a:lnTo>
                  <a:pt x="826058" y="1168400"/>
                </a:lnTo>
                <a:lnTo>
                  <a:pt x="846001" y="1163734"/>
                </a:lnTo>
                <a:lnTo>
                  <a:pt x="866540" y="1159843"/>
                </a:lnTo>
                <a:lnTo>
                  <a:pt x="885887" y="1153880"/>
                </a:lnTo>
                <a:lnTo>
                  <a:pt x="902258" y="1143000"/>
                </a:lnTo>
                <a:lnTo>
                  <a:pt x="904962" y="1134814"/>
                </a:lnTo>
                <a:lnTo>
                  <a:pt x="901266" y="1125140"/>
                </a:lnTo>
                <a:lnTo>
                  <a:pt x="894891" y="1114871"/>
                </a:lnTo>
                <a:lnTo>
                  <a:pt x="889558" y="1104900"/>
                </a:lnTo>
                <a:lnTo>
                  <a:pt x="835980" y="1086790"/>
                </a:lnTo>
                <a:lnTo>
                  <a:pt x="790736" y="1075942"/>
                </a:lnTo>
                <a:lnTo>
                  <a:pt x="765733" y="1073896"/>
                </a:lnTo>
                <a:lnTo>
                  <a:pt x="745493" y="1068302"/>
                </a:lnTo>
                <a:lnTo>
                  <a:pt x="737158" y="1054100"/>
                </a:lnTo>
                <a:lnTo>
                  <a:pt x="745716" y="1042739"/>
                </a:lnTo>
                <a:lnTo>
                  <a:pt x="766329" y="1041796"/>
                </a:lnTo>
                <a:lnTo>
                  <a:pt x="791406" y="1043830"/>
                </a:lnTo>
                <a:lnTo>
                  <a:pt x="813358" y="1041400"/>
                </a:lnTo>
                <a:lnTo>
                  <a:pt x="826877" y="1033857"/>
                </a:lnTo>
                <a:lnTo>
                  <a:pt x="839354" y="1024112"/>
                </a:lnTo>
                <a:lnTo>
                  <a:pt x="851533" y="1013485"/>
                </a:lnTo>
                <a:lnTo>
                  <a:pt x="864158" y="1003300"/>
                </a:lnTo>
                <a:lnTo>
                  <a:pt x="905446" y="983503"/>
                </a:lnTo>
                <a:lnTo>
                  <a:pt x="939664" y="955176"/>
                </a:lnTo>
                <a:lnTo>
                  <a:pt x="968078" y="920198"/>
                </a:lnTo>
                <a:lnTo>
                  <a:pt x="991952" y="880443"/>
                </a:lnTo>
                <a:lnTo>
                  <a:pt x="1012552" y="837789"/>
                </a:lnTo>
                <a:lnTo>
                  <a:pt x="1031143" y="794113"/>
                </a:lnTo>
                <a:lnTo>
                  <a:pt x="1048990" y="751291"/>
                </a:lnTo>
                <a:lnTo>
                  <a:pt x="1067358" y="711200"/>
                </a:lnTo>
                <a:lnTo>
                  <a:pt x="1079562" y="691024"/>
                </a:lnTo>
                <a:lnTo>
                  <a:pt x="1091171" y="674862"/>
                </a:lnTo>
                <a:lnTo>
                  <a:pt x="1100398" y="657818"/>
                </a:lnTo>
                <a:lnTo>
                  <a:pt x="1108824" y="581909"/>
                </a:lnTo>
                <a:lnTo>
                  <a:pt x="1111220" y="529006"/>
                </a:lnTo>
                <a:lnTo>
                  <a:pt x="1112999" y="476202"/>
                </a:lnTo>
                <a:lnTo>
                  <a:pt x="1114513" y="423408"/>
                </a:lnTo>
                <a:lnTo>
                  <a:pt x="1116115" y="370537"/>
                </a:lnTo>
                <a:lnTo>
                  <a:pt x="1118158" y="317500"/>
                </a:lnTo>
                <a:lnTo>
                  <a:pt x="1104689" y="268682"/>
                </a:lnTo>
                <a:lnTo>
                  <a:pt x="1090179" y="231949"/>
                </a:lnTo>
                <a:lnTo>
                  <a:pt x="1070608" y="196717"/>
                </a:lnTo>
                <a:lnTo>
                  <a:pt x="1041958" y="152400"/>
                </a:lnTo>
                <a:lnTo>
                  <a:pt x="1004976" y="123362"/>
                </a:lnTo>
                <a:lnTo>
                  <a:pt x="966317" y="88320"/>
                </a:lnTo>
                <a:lnTo>
                  <a:pt x="925830" y="53827"/>
                </a:lnTo>
                <a:lnTo>
                  <a:pt x="883361" y="26436"/>
                </a:lnTo>
                <a:lnTo>
                  <a:pt x="838758" y="12700"/>
                </a:lnTo>
                <a:lnTo>
                  <a:pt x="790222" y="8205"/>
                </a:lnTo>
                <a:lnTo>
                  <a:pt x="741509" y="5484"/>
                </a:lnTo>
                <a:lnTo>
                  <a:pt x="692708" y="3921"/>
                </a:lnTo>
                <a:lnTo>
                  <a:pt x="643907" y="2897"/>
                </a:lnTo>
                <a:lnTo>
                  <a:pt x="595195" y="1796"/>
                </a:lnTo>
                <a:lnTo>
                  <a:pt x="546658" y="0"/>
                </a:lnTo>
                <a:close/>
              </a:path>
            </a:pathLst>
          </a:custGeom>
          <a:solidFill>
            <a:srgbClr val="ebf7ff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1" name="bg object 25"/>
          <p:cNvSpPr/>
          <p:nvPr/>
        </p:nvSpPr>
        <p:spPr>
          <a:xfrm>
            <a:off x="100440" y="2709000"/>
            <a:ext cx="1270440" cy="1171080"/>
          </a:xfrm>
          <a:custGeom>
            <a:avLst/>
            <a:gdLst>
              <a:gd name="textAreaLeft" fmla="*/ 0 w 1270440"/>
              <a:gd name="textAreaRight" fmla="*/ 1270800 w 1270440"/>
              <a:gd name="textAreaTop" fmla="*/ 0 h 1171080"/>
              <a:gd name="textAreaBottom" fmla="*/ 1171440 h 1171080"/>
            </a:gdLst>
            <a:ahLst/>
            <a:rect l="textAreaLeft" t="textAreaTop" r="textAreaRight" b="textAreaBottom"/>
            <a:pathLst>
              <a:path w="1270635" h="1171575">
                <a:moveTo>
                  <a:pt x="504418" y="796671"/>
                </a:moveTo>
                <a:lnTo>
                  <a:pt x="451904" y="742823"/>
                </a:lnTo>
                <a:lnTo>
                  <a:pt x="420382" y="708533"/>
                </a:lnTo>
                <a:lnTo>
                  <a:pt x="391579" y="662559"/>
                </a:lnTo>
                <a:lnTo>
                  <a:pt x="368236" y="603250"/>
                </a:lnTo>
                <a:lnTo>
                  <a:pt x="357543" y="529717"/>
                </a:lnTo>
                <a:lnTo>
                  <a:pt x="364401" y="440690"/>
                </a:lnTo>
                <a:lnTo>
                  <a:pt x="395998" y="335407"/>
                </a:lnTo>
                <a:lnTo>
                  <a:pt x="366852" y="350647"/>
                </a:lnTo>
                <a:lnTo>
                  <a:pt x="335013" y="387223"/>
                </a:lnTo>
                <a:lnTo>
                  <a:pt x="304876" y="436499"/>
                </a:lnTo>
                <a:lnTo>
                  <a:pt x="278663" y="498983"/>
                </a:lnTo>
                <a:lnTo>
                  <a:pt x="262940" y="576199"/>
                </a:lnTo>
                <a:lnTo>
                  <a:pt x="268744" y="660781"/>
                </a:lnTo>
                <a:lnTo>
                  <a:pt x="297688" y="755777"/>
                </a:lnTo>
                <a:lnTo>
                  <a:pt x="353136" y="856881"/>
                </a:lnTo>
                <a:lnTo>
                  <a:pt x="379552" y="853313"/>
                </a:lnTo>
                <a:lnTo>
                  <a:pt x="405434" y="851916"/>
                </a:lnTo>
                <a:lnTo>
                  <a:pt x="434619" y="846582"/>
                </a:lnTo>
                <a:lnTo>
                  <a:pt x="458838" y="842391"/>
                </a:lnTo>
                <a:lnTo>
                  <a:pt x="479209" y="834898"/>
                </a:lnTo>
                <a:lnTo>
                  <a:pt x="495693" y="824103"/>
                </a:lnTo>
                <a:lnTo>
                  <a:pt x="503910" y="808863"/>
                </a:lnTo>
                <a:lnTo>
                  <a:pt x="504418" y="796671"/>
                </a:lnTo>
                <a:close/>
              </a:path>
              <a:path w="1270635" h="1171575">
                <a:moveTo>
                  <a:pt x="720915" y="1117727"/>
                </a:moveTo>
                <a:lnTo>
                  <a:pt x="663016" y="1128903"/>
                </a:lnTo>
                <a:lnTo>
                  <a:pt x="601853" y="1134237"/>
                </a:lnTo>
                <a:lnTo>
                  <a:pt x="546150" y="1136015"/>
                </a:lnTo>
                <a:lnTo>
                  <a:pt x="492633" y="1128395"/>
                </a:lnTo>
                <a:lnTo>
                  <a:pt x="440194" y="1116203"/>
                </a:lnTo>
                <a:lnTo>
                  <a:pt x="393230" y="1100328"/>
                </a:lnTo>
                <a:lnTo>
                  <a:pt x="352818" y="1076071"/>
                </a:lnTo>
                <a:lnTo>
                  <a:pt x="311289" y="1056513"/>
                </a:lnTo>
                <a:lnTo>
                  <a:pt x="271970" y="1027557"/>
                </a:lnTo>
                <a:lnTo>
                  <a:pt x="243573" y="991362"/>
                </a:lnTo>
                <a:lnTo>
                  <a:pt x="218465" y="960882"/>
                </a:lnTo>
                <a:lnTo>
                  <a:pt x="191160" y="919988"/>
                </a:lnTo>
                <a:lnTo>
                  <a:pt x="173685" y="876427"/>
                </a:lnTo>
                <a:lnTo>
                  <a:pt x="160566" y="834021"/>
                </a:lnTo>
                <a:lnTo>
                  <a:pt x="151815" y="792480"/>
                </a:lnTo>
                <a:lnTo>
                  <a:pt x="145262" y="741680"/>
                </a:lnTo>
                <a:lnTo>
                  <a:pt x="156197" y="576707"/>
                </a:lnTo>
                <a:lnTo>
                  <a:pt x="187883" y="441325"/>
                </a:lnTo>
                <a:lnTo>
                  <a:pt x="235940" y="334264"/>
                </a:lnTo>
                <a:lnTo>
                  <a:pt x="291630" y="253619"/>
                </a:lnTo>
                <a:lnTo>
                  <a:pt x="351726" y="193802"/>
                </a:lnTo>
                <a:lnTo>
                  <a:pt x="401967" y="156337"/>
                </a:lnTo>
                <a:lnTo>
                  <a:pt x="434733" y="134366"/>
                </a:lnTo>
                <a:lnTo>
                  <a:pt x="450024" y="128143"/>
                </a:lnTo>
                <a:lnTo>
                  <a:pt x="403047" y="131953"/>
                </a:lnTo>
                <a:lnTo>
                  <a:pt x="369189" y="138811"/>
                </a:lnTo>
                <a:lnTo>
                  <a:pt x="339686" y="146685"/>
                </a:lnTo>
                <a:lnTo>
                  <a:pt x="311289" y="149860"/>
                </a:lnTo>
                <a:lnTo>
                  <a:pt x="291630" y="155194"/>
                </a:lnTo>
                <a:lnTo>
                  <a:pt x="267614" y="159385"/>
                </a:lnTo>
                <a:lnTo>
                  <a:pt x="246862" y="169291"/>
                </a:lnTo>
                <a:lnTo>
                  <a:pt x="221742" y="178181"/>
                </a:lnTo>
                <a:lnTo>
                  <a:pt x="120154" y="277622"/>
                </a:lnTo>
                <a:lnTo>
                  <a:pt x="44792" y="422656"/>
                </a:lnTo>
                <a:lnTo>
                  <a:pt x="31686" y="498348"/>
                </a:lnTo>
                <a:lnTo>
                  <a:pt x="14198" y="573151"/>
                </a:lnTo>
                <a:lnTo>
                  <a:pt x="4368" y="654558"/>
                </a:lnTo>
                <a:lnTo>
                  <a:pt x="0" y="732409"/>
                </a:lnTo>
                <a:lnTo>
                  <a:pt x="12014" y="819023"/>
                </a:lnTo>
                <a:lnTo>
                  <a:pt x="43688" y="900303"/>
                </a:lnTo>
                <a:lnTo>
                  <a:pt x="97205" y="986663"/>
                </a:lnTo>
                <a:lnTo>
                  <a:pt x="140906" y="1036320"/>
                </a:lnTo>
                <a:lnTo>
                  <a:pt x="194437" y="1083310"/>
                </a:lnTo>
                <a:lnTo>
                  <a:pt x="259969" y="1118362"/>
                </a:lnTo>
                <a:lnTo>
                  <a:pt x="297103" y="1136916"/>
                </a:lnTo>
                <a:lnTo>
                  <a:pt x="374662" y="1160018"/>
                </a:lnTo>
                <a:lnTo>
                  <a:pt x="419442" y="1165491"/>
                </a:lnTo>
                <a:lnTo>
                  <a:pt x="464223" y="1171067"/>
                </a:lnTo>
                <a:lnTo>
                  <a:pt x="558152" y="1163447"/>
                </a:lnTo>
                <a:lnTo>
                  <a:pt x="611670" y="1151382"/>
                </a:lnTo>
                <a:lnTo>
                  <a:pt x="665213" y="1139190"/>
                </a:lnTo>
                <a:lnTo>
                  <a:pt x="720915" y="1117727"/>
                </a:lnTo>
                <a:close/>
              </a:path>
              <a:path w="1270635" h="1171575">
                <a:moveTo>
                  <a:pt x="1270266" y="495427"/>
                </a:moveTo>
                <a:lnTo>
                  <a:pt x="1262507" y="370713"/>
                </a:lnTo>
                <a:lnTo>
                  <a:pt x="1207655" y="249682"/>
                </a:lnTo>
                <a:lnTo>
                  <a:pt x="1143038" y="170688"/>
                </a:lnTo>
                <a:lnTo>
                  <a:pt x="1088263" y="108712"/>
                </a:lnTo>
                <a:lnTo>
                  <a:pt x="1041184" y="73152"/>
                </a:lnTo>
                <a:lnTo>
                  <a:pt x="1003973" y="54610"/>
                </a:lnTo>
                <a:lnTo>
                  <a:pt x="973328" y="47371"/>
                </a:lnTo>
                <a:lnTo>
                  <a:pt x="908735" y="7747"/>
                </a:lnTo>
                <a:lnTo>
                  <a:pt x="707377" y="0"/>
                </a:lnTo>
                <a:lnTo>
                  <a:pt x="650494" y="6350"/>
                </a:lnTo>
                <a:lnTo>
                  <a:pt x="594690" y="8001"/>
                </a:lnTo>
                <a:lnTo>
                  <a:pt x="546557" y="16510"/>
                </a:lnTo>
                <a:lnTo>
                  <a:pt x="467779" y="37338"/>
                </a:lnTo>
                <a:lnTo>
                  <a:pt x="431698" y="53467"/>
                </a:lnTo>
                <a:lnTo>
                  <a:pt x="398881" y="75311"/>
                </a:lnTo>
                <a:lnTo>
                  <a:pt x="364998" y="101854"/>
                </a:lnTo>
                <a:lnTo>
                  <a:pt x="422986" y="90805"/>
                </a:lnTo>
                <a:lnTo>
                  <a:pt x="475488" y="83439"/>
                </a:lnTo>
                <a:lnTo>
                  <a:pt x="526923" y="80645"/>
                </a:lnTo>
                <a:lnTo>
                  <a:pt x="578332" y="77978"/>
                </a:lnTo>
                <a:lnTo>
                  <a:pt x="621017" y="73152"/>
                </a:lnTo>
                <a:lnTo>
                  <a:pt x="665873" y="78740"/>
                </a:lnTo>
                <a:lnTo>
                  <a:pt x="711822" y="79756"/>
                </a:lnTo>
                <a:lnTo>
                  <a:pt x="751243" y="88900"/>
                </a:lnTo>
                <a:lnTo>
                  <a:pt x="790625" y="98171"/>
                </a:lnTo>
                <a:lnTo>
                  <a:pt x="828954" y="112014"/>
                </a:lnTo>
                <a:lnTo>
                  <a:pt x="866165" y="130556"/>
                </a:lnTo>
                <a:lnTo>
                  <a:pt x="929678" y="174879"/>
                </a:lnTo>
                <a:lnTo>
                  <a:pt x="965796" y="198120"/>
                </a:lnTo>
                <a:lnTo>
                  <a:pt x="1024940" y="261112"/>
                </a:lnTo>
                <a:lnTo>
                  <a:pt x="1069886" y="345313"/>
                </a:lnTo>
                <a:lnTo>
                  <a:pt x="1092962" y="444119"/>
                </a:lnTo>
                <a:lnTo>
                  <a:pt x="1089787" y="556514"/>
                </a:lnTo>
                <a:lnTo>
                  <a:pt x="1073454" y="665734"/>
                </a:lnTo>
                <a:lnTo>
                  <a:pt x="1046213" y="782320"/>
                </a:lnTo>
                <a:lnTo>
                  <a:pt x="1008024" y="886460"/>
                </a:lnTo>
                <a:lnTo>
                  <a:pt x="973074" y="976503"/>
                </a:lnTo>
                <a:lnTo>
                  <a:pt x="933754" y="1045972"/>
                </a:lnTo>
                <a:lnTo>
                  <a:pt x="986231" y="999363"/>
                </a:lnTo>
                <a:lnTo>
                  <a:pt x="1052931" y="931291"/>
                </a:lnTo>
                <a:lnTo>
                  <a:pt x="1125042" y="839978"/>
                </a:lnTo>
                <a:lnTo>
                  <a:pt x="1194955" y="738378"/>
                </a:lnTo>
                <a:lnTo>
                  <a:pt x="1245247" y="622300"/>
                </a:lnTo>
                <a:lnTo>
                  <a:pt x="1270266" y="495427"/>
                </a:lnTo>
                <a:close/>
              </a:path>
            </a:pathLst>
          </a:custGeom>
          <a:solidFill>
            <a:srgbClr val="ebf7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2" name="bg object 26"/>
          <p:cNvSpPr/>
          <p:nvPr/>
        </p:nvSpPr>
        <p:spPr>
          <a:xfrm>
            <a:off x="725760" y="4035960"/>
            <a:ext cx="218880" cy="385560"/>
          </a:xfrm>
          <a:custGeom>
            <a:avLst/>
            <a:gdLst>
              <a:gd name="textAreaLeft" fmla="*/ 0 w 218880"/>
              <a:gd name="textAreaRight" fmla="*/ 219240 w 218880"/>
              <a:gd name="textAreaTop" fmla="*/ 0 h 385560"/>
              <a:gd name="textAreaBottom" fmla="*/ 385920 h 385560"/>
            </a:gdLst>
            <a:ahLst/>
            <a:rect l="textAreaLeft" t="textAreaTop" r="textAreaRight" b="textAreaBottom"/>
            <a:pathLst>
              <a:path w="219075" h="386079">
                <a:moveTo>
                  <a:pt x="0" y="0"/>
                </a:moveTo>
                <a:lnTo>
                  <a:pt x="127749" y="385699"/>
                </a:lnTo>
                <a:lnTo>
                  <a:pt x="219035" y="309499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3" name="bg object 27"/>
          <p:cNvSpPr/>
          <p:nvPr/>
        </p:nvSpPr>
        <p:spPr>
          <a:xfrm>
            <a:off x="827640" y="3788640"/>
            <a:ext cx="1147680" cy="1190160"/>
          </a:xfrm>
          <a:custGeom>
            <a:avLst/>
            <a:gdLst>
              <a:gd name="textAreaLeft" fmla="*/ 0 w 1147680"/>
              <a:gd name="textAreaRight" fmla="*/ 1148040 w 1147680"/>
              <a:gd name="textAreaTop" fmla="*/ 0 h 1190160"/>
              <a:gd name="textAreaBottom" fmla="*/ 1190520 h 1190160"/>
            </a:gdLst>
            <a:ahLst/>
            <a:rect l="textAreaLeft" t="textAreaTop" r="textAreaRight" b="textAreaBottom"/>
            <a:pathLst>
              <a:path w="1148080" h="1190625">
                <a:moveTo>
                  <a:pt x="47345" y="144640"/>
                </a:moveTo>
                <a:lnTo>
                  <a:pt x="41084" y="92189"/>
                </a:lnTo>
                <a:lnTo>
                  <a:pt x="15163" y="64135"/>
                </a:lnTo>
                <a:lnTo>
                  <a:pt x="1993" y="61074"/>
                </a:lnTo>
                <a:lnTo>
                  <a:pt x="3302" y="114935"/>
                </a:lnTo>
                <a:lnTo>
                  <a:pt x="4000" y="151625"/>
                </a:lnTo>
                <a:lnTo>
                  <a:pt x="4165" y="190614"/>
                </a:lnTo>
                <a:lnTo>
                  <a:pt x="0" y="248018"/>
                </a:lnTo>
                <a:lnTo>
                  <a:pt x="26758" y="212966"/>
                </a:lnTo>
                <a:lnTo>
                  <a:pt x="41973" y="177533"/>
                </a:lnTo>
                <a:lnTo>
                  <a:pt x="47345" y="144640"/>
                </a:lnTo>
                <a:close/>
              </a:path>
              <a:path w="1148080" h="1190625">
                <a:moveTo>
                  <a:pt x="339559" y="95491"/>
                </a:moveTo>
                <a:lnTo>
                  <a:pt x="187502" y="0"/>
                </a:lnTo>
                <a:lnTo>
                  <a:pt x="90322" y="27673"/>
                </a:lnTo>
                <a:lnTo>
                  <a:pt x="92544" y="28181"/>
                </a:lnTo>
                <a:lnTo>
                  <a:pt x="100825" y="32499"/>
                </a:lnTo>
                <a:lnTo>
                  <a:pt x="108585" y="39103"/>
                </a:lnTo>
                <a:lnTo>
                  <a:pt x="123482" y="45085"/>
                </a:lnTo>
                <a:lnTo>
                  <a:pt x="142798" y="51930"/>
                </a:lnTo>
                <a:lnTo>
                  <a:pt x="163779" y="61595"/>
                </a:lnTo>
                <a:lnTo>
                  <a:pt x="185305" y="69075"/>
                </a:lnTo>
                <a:lnTo>
                  <a:pt x="207962" y="81521"/>
                </a:lnTo>
                <a:lnTo>
                  <a:pt x="185978" y="86093"/>
                </a:lnTo>
                <a:lnTo>
                  <a:pt x="156946" y="100825"/>
                </a:lnTo>
                <a:lnTo>
                  <a:pt x="125768" y="124828"/>
                </a:lnTo>
                <a:lnTo>
                  <a:pt x="95199" y="156070"/>
                </a:lnTo>
                <a:lnTo>
                  <a:pt x="66827" y="187820"/>
                </a:lnTo>
                <a:lnTo>
                  <a:pt x="42354" y="222885"/>
                </a:lnTo>
                <a:lnTo>
                  <a:pt x="26847" y="279260"/>
                </a:lnTo>
                <a:lnTo>
                  <a:pt x="73152" y="220459"/>
                </a:lnTo>
                <a:lnTo>
                  <a:pt x="125082" y="177406"/>
                </a:lnTo>
                <a:lnTo>
                  <a:pt x="174345" y="145783"/>
                </a:lnTo>
                <a:lnTo>
                  <a:pt x="226441" y="121920"/>
                </a:lnTo>
                <a:lnTo>
                  <a:pt x="269773" y="105651"/>
                </a:lnTo>
                <a:lnTo>
                  <a:pt x="332422" y="96253"/>
                </a:lnTo>
                <a:lnTo>
                  <a:pt x="339559" y="95491"/>
                </a:lnTo>
                <a:close/>
              </a:path>
              <a:path w="1148080" h="1190625">
                <a:moveTo>
                  <a:pt x="1147864" y="1158862"/>
                </a:moveTo>
                <a:lnTo>
                  <a:pt x="1011212" y="1103236"/>
                </a:lnTo>
                <a:lnTo>
                  <a:pt x="872528" y="1033513"/>
                </a:lnTo>
                <a:lnTo>
                  <a:pt x="752513" y="960869"/>
                </a:lnTo>
                <a:lnTo>
                  <a:pt x="659422" y="879335"/>
                </a:lnTo>
                <a:lnTo>
                  <a:pt x="621576" y="840600"/>
                </a:lnTo>
                <a:lnTo>
                  <a:pt x="581431" y="806056"/>
                </a:lnTo>
                <a:lnTo>
                  <a:pt x="535978" y="763257"/>
                </a:lnTo>
                <a:lnTo>
                  <a:pt x="490258" y="707250"/>
                </a:lnTo>
                <a:lnTo>
                  <a:pt x="437527" y="637019"/>
                </a:lnTo>
                <a:lnTo>
                  <a:pt x="382143" y="544563"/>
                </a:lnTo>
                <a:lnTo>
                  <a:pt x="317588" y="423786"/>
                </a:lnTo>
                <a:lnTo>
                  <a:pt x="249301" y="264528"/>
                </a:lnTo>
                <a:lnTo>
                  <a:pt x="260007" y="335394"/>
                </a:lnTo>
                <a:lnTo>
                  <a:pt x="285877" y="414515"/>
                </a:lnTo>
                <a:lnTo>
                  <a:pt x="321208" y="498716"/>
                </a:lnTo>
                <a:lnTo>
                  <a:pt x="363054" y="589013"/>
                </a:lnTo>
                <a:lnTo>
                  <a:pt x="413854" y="676389"/>
                </a:lnTo>
                <a:lnTo>
                  <a:pt x="469557" y="763765"/>
                </a:lnTo>
                <a:lnTo>
                  <a:pt x="523913" y="839965"/>
                </a:lnTo>
                <a:lnTo>
                  <a:pt x="580682" y="907148"/>
                </a:lnTo>
                <a:lnTo>
                  <a:pt x="642391" y="974331"/>
                </a:lnTo>
                <a:lnTo>
                  <a:pt x="700811" y="1029449"/>
                </a:lnTo>
                <a:lnTo>
                  <a:pt x="755307" y="1069200"/>
                </a:lnTo>
                <a:lnTo>
                  <a:pt x="806996" y="1105014"/>
                </a:lnTo>
                <a:lnTo>
                  <a:pt x="856272" y="1131557"/>
                </a:lnTo>
                <a:lnTo>
                  <a:pt x="908850" y="1152131"/>
                </a:lnTo>
                <a:lnTo>
                  <a:pt x="963333" y="1173848"/>
                </a:lnTo>
                <a:lnTo>
                  <a:pt x="1023023" y="1190358"/>
                </a:lnTo>
                <a:lnTo>
                  <a:pt x="1147864" y="1158862"/>
                </a:lnTo>
                <a:close/>
              </a:path>
            </a:pathLst>
          </a:custGeom>
          <a:solidFill>
            <a:srgbClr val="ebf7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4" name="bg object 28"/>
          <p:cNvSpPr/>
          <p:nvPr/>
        </p:nvSpPr>
        <p:spPr>
          <a:xfrm>
            <a:off x="416160" y="4201200"/>
            <a:ext cx="124560" cy="402840"/>
          </a:xfrm>
          <a:custGeom>
            <a:avLst/>
            <a:gdLst>
              <a:gd name="textAreaLeft" fmla="*/ 0 w 124560"/>
              <a:gd name="textAreaRight" fmla="*/ 124920 w 124560"/>
              <a:gd name="textAreaTop" fmla="*/ 0 h 402840"/>
              <a:gd name="textAreaBottom" fmla="*/ 403200 h 402840"/>
            </a:gdLst>
            <a:ahLst/>
            <a:rect l="textAreaLeft" t="textAreaTop" r="textAreaRight" b="textAreaBottom"/>
            <a:pathLst>
              <a:path w="125095" h="403225">
                <a:moveTo>
                  <a:pt x="90561" y="0"/>
                </a:moveTo>
                <a:lnTo>
                  <a:pt x="0" y="384556"/>
                </a:lnTo>
                <a:lnTo>
                  <a:pt x="124484" y="403098"/>
                </a:lnTo>
                <a:lnTo>
                  <a:pt x="90561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5" name="bg object 29"/>
          <p:cNvSpPr/>
          <p:nvPr/>
        </p:nvSpPr>
        <p:spPr>
          <a:xfrm>
            <a:off x="2158920" y="5073840"/>
            <a:ext cx="432000" cy="294120"/>
          </a:xfrm>
          <a:custGeom>
            <a:avLst/>
            <a:gdLst>
              <a:gd name="textAreaLeft" fmla="*/ 0 w 432000"/>
              <a:gd name="textAreaRight" fmla="*/ 432360 w 432000"/>
              <a:gd name="textAreaTop" fmla="*/ 0 h 294120"/>
              <a:gd name="textAreaBottom" fmla="*/ 294480 h 294120"/>
            </a:gdLst>
            <a:ahLst/>
            <a:rect l="textAreaLeft" t="textAreaTop" r="textAreaRight" b="textAreaBottom"/>
            <a:pathLst>
              <a:path w="432435" h="294639">
                <a:moveTo>
                  <a:pt x="57150" y="0"/>
                </a:moveTo>
                <a:lnTo>
                  <a:pt x="0" y="37973"/>
                </a:lnTo>
                <a:lnTo>
                  <a:pt x="143637" y="102362"/>
                </a:lnTo>
                <a:lnTo>
                  <a:pt x="251079" y="165608"/>
                </a:lnTo>
                <a:lnTo>
                  <a:pt x="329184" y="229108"/>
                </a:lnTo>
                <a:lnTo>
                  <a:pt x="381762" y="294513"/>
                </a:lnTo>
                <a:lnTo>
                  <a:pt x="432181" y="287274"/>
                </a:lnTo>
                <a:lnTo>
                  <a:pt x="409956" y="251460"/>
                </a:lnTo>
                <a:lnTo>
                  <a:pt x="385572" y="219710"/>
                </a:lnTo>
                <a:lnTo>
                  <a:pt x="359283" y="187071"/>
                </a:lnTo>
                <a:lnTo>
                  <a:pt x="328803" y="157353"/>
                </a:lnTo>
                <a:lnTo>
                  <a:pt x="272796" y="116459"/>
                </a:lnTo>
                <a:lnTo>
                  <a:pt x="204978" y="74549"/>
                </a:lnTo>
                <a:lnTo>
                  <a:pt x="133096" y="35814"/>
                </a:lnTo>
                <a:lnTo>
                  <a:pt x="57150" y="0"/>
                </a:lnTo>
                <a:close/>
              </a:path>
            </a:pathLst>
          </a:custGeom>
          <a:solidFill>
            <a:srgbClr val="ebf7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6" name="bg object 30"/>
          <p:cNvSpPr/>
          <p:nvPr/>
        </p:nvSpPr>
        <p:spPr>
          <a:xfrm>
            <a:off x="2589480" y="5524560"/>
            <a:ext cx="58680" cy="195120"/>
          </a:xfrm>
          <a:custGeom>
            <a:avLst/>
            <a:gdLst>
              <a:gd name="textAreaLeft" fmla="*/ 0 w 58680"/>
              <a:gd name="textAreaRight" fmla="*/ 59040 w 58680"/>
              <a:gd name="textAreaTop" fmla="*/ 0 h 195120"/>
              <a:gd name="textAreaBottom" fmla="*/ 195480 h 195120"/>
            </a:gdLst>
            <a:ahLst/>
            <a:rect l="textAreaLeft" t="textAreaTop" r="textAreaRight" b="textAreaBottom"/>
            <a:pathLst>
              <a:path w="59055" h="195579">
                <a:moveTo>
                  <a:pt x="58547" y="0"/>
                </a:moveTo>
                <a:lnTo>
                  <a:pt x="11049" y="8255"/>
                </a:lnTo>
                <a:lnTo>
                  <a:pt x="13081" y="35306"/>
                </a:lnTo>
                <a:lnTo>
                  <a:pt x="11176" y="65493"/>
                </a:lnTo>
                <a:lnTo>
                  <a:pt x="9525" y="90625"/>
                </a:lnTo>
                <a:lnTo>
                  <a:pt x="7112" y="112751"/>
                </a:lnTo>
                <a:lnTo>
                  <a:pt x="2667" y="138901"/>
                </a:lnTo>
                <a:lnTo>
                  <a:pt x="1270" y="159002"/>
                </a:lnTo>
                <a:lnTo>
                  <a:pt x="0" y="179109"/>
                </a:lnTo>
                <a:lnTo>
                  <a:pt x="889" y="195187"/>
                </a:lnTo>
                <a:lnTo>
                  <a:pt x="18796" y="171018"/>
                </a:lnTo>
                <a:lnTo>
                  <a:pt x="29210" y="142835"/>
                </a:lnTo>
                <a:lnTo>
                  <a:pt x="39243" y="119697"/>
                </a:lnTo>
                <a:lnTo>
                  <a:pt x="46482" y="97561"/>
                </a:lnTo>
                <a:lnTo>
                  <a:pt x="54737" y="73417"/>
                </a:lnTo>
                <a:lnTo>
                  <a:pt x="56388" y="48260"/>
                </a:lnTo>
                <a:lnTo>
                  <a:pt x="56896" y="25146"/>
                </a:lnTo>
                <a:lnTo>
                  <a:pt x="58547" y="0"/>
                </a:lnTo>
                <a:close/>
              </a:path>
            </a:pathLst>
          </a:custGeom>
          <a:solidFill>
            <a:srgbClr val="ebf7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7" name="bg object 31"/>
          <p:cNvSpPr/>
          <p:nvPr/>
        </p:nvSpPr>
        <p:spPr>
          <a:xfrm>
            <a:off x="868320" y="6173640"/>
            <a:ext cx="373680" cy="609840"/>
          </a:xfrm>
          <a:custGeom>
            <a:avLst/>
            <a:gdLst>
              <a:gd name="textAreaLeft" fmla="*/ 0 w 373680"/>
              <a:gd name="textAreaRight" fmla="*/ 374040 w 373680"/>
              <a:gd name="textAreaTop" fmla="*/ 0 h 609840"/>
              <a:gd name="textAreaBottom" fmla="*/ 610200 h 609840"/>
            </a:gdLst>
            <a:ahLst/>
            <a:rect l="textAreaLeft" t="textAreaTop" r="textAreaRight" b="textAreaBottom"/>
            <a:pathLst>
              <a:path w="374015" h="610234">
                <a:moveTo>
                  <a:pt x="134175" y="584454"/>
                </a:moveTo>
                <a:lnTo>
                  <a:pt x="0" y="257124"/>
                </a:lnTo>
                <a:lnTo>
                  <a:pt x="19354" y="610235"/>
                </a:lnTo>
                <a:lnTo>
                  <a:pt x="134175" y="584454"/>
                </a:lnTo>
                <a:close/>
              </a:path>
              <a:path w="374015" h="610234">
                <a:moveTo>
                  <a:pt x="373926" y="124193"/>
                </a:moveTo>
                <a:lnTo>
                  <a:pt x="144373" y="0"/>
                </a:lnTo>
                <a:lnTo>
                  <a:pt x="282625" y="238785"/>
                </a:lnTo>
                <a:lnTo>
                  <a:pt x="373926" y="124193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8" name="bg object 32"/>
          <p:cNvSpPr/>
          <p:nvPr/>
        </p:nvSpPr>
        <p:spPr>
          <a:xfrm>
            <a:off x="782640" y="1810080"/>
            <a:ext cx="303840" cy="180000"/>
          </a:xfrm>
          <a:custGeom>
            <a:avLst/>
            <a:gdLst>
              <a:gd name="textAreaLeft" fmla="*/ 0 w 303840"/>
              <a:gd name="textAreaRight" fmla="*/ 304200 w 303840"/>
              <a:gd name="textAreaTop" fmla="*/ 0 h 180000"/>
              <a:gd name="textAreaBottom" fmla="*/ 180360 h 180000"/>
            </a:gdLst>
            <a:ahLst/>
            <a:rect l="textAreaLeft" t="textAreaTop" r="textAreaRight" b="textAreaBottom"/>
            <a:pathLst>
              <a:path w="304165" h="180339">
                <a:moveTo>
                  <a:pt x="0" y="0"/>
                </a:moveTo>
                <a:lnTo>
                  <a:pt x="249341" y="180340"/>
                </a:lnTo>
                <a:lnTo>
                  <a:pt x="304091" y="32766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bg object 33"/>
          <p:cNvSpPr/>
          <p:nvPr/>
        </p:nvSpPr>
        <p:spPr>
          <a:xfrm>
            <a:off x="726480" y="2117880"/>
            <a:ext cx="280440" cy="338040"/>
          </a:xfrm>
          <a:custGeom>
            <a:avLst/>
            <a:gdLst>
              <a:gd name="textAreaLeft" fmla="*/ 0 w 280440"/>
              <a:gd name="textAreaRight" fmla="*/ 280800 w 280440"/>
              <a:gd name="textAreaTop" fmla="*/ 0 h 338040"/>
              <a:gd name="textAreaBottom" fmla="*/ 338400 h 338040"/>
            </a:gdLst>
            <a:ahLst/>
            <a:rect l="textAreaLeft" t="textAreaTop" r="textAreaRight" b="textAreaBottom"/>
            <a:pathLst>
              <a:path w="280669" h="338455">
                <a:moveTo>
                  <a:pt x="0" y="0"/>
                </a:moveTo>
                <a:lnTo>
                  <a:pt x="163920" y="338328"/>
                </a:lnTo>
                <a:lnTo>
                  <a:pt x="280546" y="268605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0" name="bg object 34"/>
          <p:cNvSpPr/>
          <p:nvPr/>
        </p:nvSpPr>
        <p:spPr>
          <a:xfrm>
            <a:off x="355320" y="2081160"/>
            <a:ext cx="129960" cy="365400"/>
          </a:xfrm>
          <a:custGeom>
            <a:avLst/>
            <a:gdLst>
              <a:gd name="textAreaLeft" fmla="*/ 0 w 129960"/>
              <a:gd name="textAreaRight" fmla="*/ 130320 w 129960"/>
              <a:gd name="textAreaTop" fmla="*/ 0 h 365400"/>
              <a:gd name="textAreaBottom" fmla="*/ 365760 h 365400"/>
            </a:gdLst>
            <a:ahLst/>
            <a:rect l="textAreaLeft" t="textAreaTop" r="textAreaRight" b="textAreaBottom"/>
            <a:pathLst>
              <a:path w="130175" h="365760">
                <a:moveTo>
                  <a:pt x="69101" y="0"/>
                </a:moveTo>
                <a:lnTo>
                  <a:pt x="0" y="344678"/>
                </a:lnTo>
                <a:lnTo>
                  <a:pt x="129664" y="365633"/>
                </a:lnTo>
                <a:lnTo>
                  <a:pt x="69101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1" name="bg object 35"/>
          <p:cNvSpPr/>
          <p:nvPr/>
        </p:nvSpPr>
        <p:spPr>
          <a:xfrm>
            <a:off x="138240" y="149400"/>
            <a:ext cx="1103760" cy="1199880"/>
          </a:xfrm>
          <a:custGeom>
            <a:avLst/>
            <a:gdLst>
              <a:gd name="textAreaLeft" fmla="*/ 0 w 1103760"/>
              <a:gd name="textAreaRight" fmla="*/ 1104120 w 1103760"/>
              <a:gd name="textAreaTop" fmla="*/ 0 h 1199880"/>
              <a:gd name="textAreaBottom" fmla="*/ 1200240 h 1199880"/>
            </a:gdLst>
            <a:ahLst/>
            <a:rect l="textAreaLeft" t="textAreaTop" r="textAreaRight" b="textAreaBottom"/>
            <a:pathLst>
              <a:path w="1104265" h="1200150">
                <a:moveTo>
                  <a:pt x="420687" y="0"/>
                </a:moveTo>
                <a:lnTo>
                  <a:pt x="410964" y="2555"/>
                </a:lnTo>
                <a:lnTo>
                  <a:pt x="402604" y="4661"/>
                </a:lnTo>
                <a:lnTo>
                  <a:pt x="395287" y="6350"/>
                </a:lnTo>
                <a:lnTo>
                  <a:pt x="357187" y="15875"/>
                </a:lnTo>
                <a:lnTo>
                  <a:pt x="309760" y="26939"/>
                </a:lnTo>
                <a:lnTo>
                  <a:pt x="286866" y="35038"/>
                </a:lnTo>
                <a:lnTo>
                  <a:pt x="268287" y="47625"/>
                </a:lnTo>
                <a:lnTo>
                  <a:pt x="244301" y="60289"/>
                </a:lnTo>
                <a:lnTo>
                  <a:pt x="220464" y="78930"/>
                </a:lnTo>
                <a:lnTo>
                  <a:pt x="197519" y="99381"/>
                </a:lnTo>
                <a:lnTo>
                  <a:pt x="176212" y="117475"/>
                </a:lnTo>
                <a:lnTo>
                  <a:pt x="147488" y="133796"/>
                </a:lnTo>
                <a:lnTo>
                  <a:pt x="119062" y="159940"/>
                </a:lnTo>
                <a:lnTo>
                  <a:pt x="95398" y="190251"/>
                </a:lnTo>
                <a:lnTo>
                  <a:pt x="80962" y="219075"/>
                </a:lnTo>
                <a:lnTo>
                  <a:pt x="78655" y="221704"/>
                </a:lnTo>
                <a:lnTo>
                  <a:pt x="56753" y="255402"/>
                </a:lnTo>
                <a:lnTo>
                  <a:pt x="49410" y="277925"/>
                </a:lnTo>
                <a:lnTo>
                  <a:pt x="46037" y="288925"/>
                </a:lnTo>
                <a:lnTo>
                  <a:pt x="33337" y="333375"/>
                </a:lnTo>
                <a:lnTo>
                  <a:pt x="16073" y="366712"/>
                </a:lnTo>
                <a:lnTo>
                  <a:pt x="8111" y="383381"/>
                </a:lnTo>
                <a:lnTo>
                  <a:pt x="4762" y="400050"/>
                </a:lnTo>
                <a:lnTo>
                  <a:pt x="3819" y="455725"/>
                </a:lnTo>
                <a:lnTo>
                  <a:pt x="2530" y="566552"/>
                </a:lnTo>
                <a:lnTo>
                  <a:pt x="1598" y="621621"/>
                </a:lnTo>
                <a:lnTo>
                  <a:pt x="7937" y="625475"/>
                </a:lnTo>
                <a:lnTo>
                  <a:pt x="7937" y="628650"/>
                </a:lnTo>
                <a:lnTo>
                  <a:pt x="9549" y="643201"/>
                </a:lnTo>
                <a:lnTo>
                  <a:pt x="10120" y="658193"/>
                </a:lnTo>
                <a:lnTo>
                  <a:pt x="10393" y="673494"/>
                </a:lnTo>
                <a:lnTo>
                  <a:pt x="11112" y="688975"/>
                </a:lnTo>
                <a:lnTo>
                  <a:pt x="26516" y="731605"/>
                </a:lnTo>
                <a:lnTo>
                  <a:pt x="52635" y="759073"/>
                </a:lnTo>
                <a:lnTo>
                  <a:pt x="67865" y="773509"/>
                </a:lnTo>
                <a:lnTo>
                  <a:pt x="96837" y="803275"/>
                </a:lnTo>
                <a:lnTo>
                  <a:pt x="110951" y="815542"/>
                </a:lnTo>
                <a:lnTo>
                  <a:pt x="126404" y="826643"/>
                </a:lnTo>
                <a:lnTo>
                  <a:pt x="142155" y="837172"/>
                </a:lnTo>
                <a:lnTo>
                  <a:pt x="157162" y="847725"/>
                </a:lnTo>
                <a:lnTo>
                  <a:pt x="185365" y="870015"/>
                </a:lnTo>
                <a:lnTo>
                  <a:pt x="212526" y="893937"/>
                </a:lnTo>
                <a:lnTo>
                  <a:pt x="238199" y="919358"/>
                </a:lnTo>
                <a:lnTo>
                  <a:pt x="261937" y="946150"/>
                </a:lnTo>
                <a:lnTo>
                  <a:pt x="272504" y="957014"/>
                </a:lnTo>
                <a:lnTo>
                  <a:pt x="284559" y="966390"/>
                </a:lnTo>
                <a:lnTo>
                  <a:pt x="297209" y="975171"/>
                </a:lnTo>
                <a:lnTo>
                  <a:pt x="309562" y="984250"/>
                </a:lnTo>
                <a:lnTo>
                  <a:pt x="315267" y="986595"/>
                </a:lnTo>
                <a:lnTo>
                  <a:pt x="321865" y="987774"/>
                </a:lnTo>
                <a:lnTo>
                  <a:pt x="327868" y="989572"/>
                </a:lnTo>
                <a:lnTo>
                  <a:pt x="331787" y="993775"/>
                </a:lnTo>
                <a:lnTo>
                  <a:pt x="334069" y="1000222"/>
                </a:lnTo>
                <a:lnTo>
                  <a:pt x="334565" y="1007443"/>
                </a:lnTo>
                <a:lnTo>
                  <a:pt x="334466" y="1014974"/>
                </a:lnTo>
                <a:lnTo>
                  <a:pt x="334962" y="1022350"/>
                </a:lnTo>
                <a:lnTo>
                  <a:pt x="327645" y="1033131"/>
                </a:lnTo>
                <a:lnTo>
                  <a:pt x="320476" y="1045543"/>
                </a:lnTo>
                <a:lnTo>
                  <a:pt x="314200" y="1058265"/>
                </a:lnTo>
                <a:lnTo>
                  <a:pt x="309562" y="1069975"/>
                </a:lnTo>
                <a:lnTo>
                  <a:pt x="289942" y="1085715"/>
                </a:lnTo>
                <a:lnTo>
                  <a:pt x="269279" y="1099693"/>
                </a:lnTo>
                <a:lnTo>
                  <a:pt x="251296" y="1115480"/>
                </a:lnTo>
                <a:lnTo>
                  <a:pt x="239712" y="1136650"/>
                </a:lnTo>
                <a:lnTo>
                  <a:pt x="252412" y="1139825"/>
                </a:lnTo>
                <a:lnTo>
                  <a:pt x="258762" y="1143000"/>
                </a:lnTo>
                <a:lnTo>
                  <a:pt x="267568" y="1146984"/>
                </a:lnTo>
                <a:lnTo>
                  <a:pt x="275629" y="1149921"/>
                </a:lnTo>
                <a:lnTo>
                  <a:pt x="293687" y="1155700"/>
                </a:lnTo>
                <a:lnTo>
                  <a:pt x="317177" y="1166413"/>
                </a:lnTo>
                <a:lnTo>
                  <a:pt x="337542" y="1179687"/>
                </a:lnTo>
                <a:lnTo>
                  <a:pt x="358204" y="1192079"/>
                </a:lnTo>
                <a:lnTo>
                  <a:pt x="382587" y="1200150"/>
                </a:lnTo>
                <a:lnTo>
                  <a:pt x="392856" y="1190144"/>
                </a:lnTo>
                <a:lnTo>
                  <a:pt x="401637" y="1176115"/>
                </a:lnTo>
                <a:lnTo>
                  <a:pt x="408037" y="1160609"/>
                </a:lnTo>
                <a:lnTo>
                  <a:pt x="411162" y="1146175"/>
                </a:lnTo>
                <a:lnTo>
                  <a:pt x="412477" y="1111942"/>
                </a:lnTo>
                <a:lnTo>
                  <a:pt x="409773" y="1096343"/>
                </a:lnTo>
                <a:lnTo>
                  <a:pt x="410939" y="1090578"/>
                </a:lnTo>
                <a:lnTo>
                  <a:pt x="423862" y="1085850"/>
                </a:lnTo>
                <a:lnTo>
                  <a:pt x="642937" y="1085850"/>
                </a:lnTo>
                <a:lnTo>
                  <a:pt x="659432" y="1082540"/>
                </a:lnTo>
                <a:lnTo>
                  <a:pt x="678457" y="1082230"/>
                </a:lnTo>
                <a:lnTo>
                  <a:pt x="697185" y="1081349"/>
                </a:lnTo>
                <a:lnTo>
                  <a:pt x="712787" y="1076325"/>
                </a:lnTo>
                <a:lnTo>
                  <a:pt x="716954" y="1073298"/>
                </a:lnTo>
                <a:lnTo>
                  <a:pt x="727075" y="1066403"/>
                </a:lnTo>
                <a:lnTo>
                  <a:pt x="739576" y="1058912"/>
                </a:lnTo>
                <a:lnTo>
                  <a:pt x="750887" y="1054100"/>
                </a:lnTo>
                <a:lnTo>
                  <a:pt x="929601" y="952239"/>
                </a:lnTo>
                <a:lnTo>
                  <a:pt x="963612" y="933450"/>
                </a:lnTo>
                <a:lnTo>
                  <a:pt x="968002" y="932572"/>
                </a:lnTo>
                <a:lnTo>
                  <a:pt x="978495" y="930052"/>
                </a:lnTo>
                <a:lnTo>
                  <a:pt x="1011535" y="901747"/>
                </a:lnTo>
                <a:lnTo>
                  <a:pt x="1014412" y="895350"/>
                </a:lnTo>
                <a:lnTo>
                  <a:pt x="1022424" y="883507"/>
                </a:lnTo>
                <a:lnTo>
                  <a:pt x="1033264" y="873474"/>
                </a:lnTo>
                <a:lnTo>
                  <a:pt x="1044996" y="864060"/>
                </a:lnTo>
                <a:lnTo>
                  <a:pt x="1055687" y="854075"/>
                </a:lnTo>
                <a:lnTo>
                  <a:pt x="1078334" y="817330"/>
                </a:lnTo>
                <a:lnTo>
                  <a:pt x="1088032" y="775668"/>
                </a:lnTo>
                <a:lnTo>
                  <a:pt x="1090290" y="731934"/>
                </a:lnTo>
                <a:lnTo>
                  <a:pt x="1090612" y="688975"/>
                </a:lnTo>
                <a:lnTo>
                  <a:pt x="1096788" y="646674"/>
                </a:lnTo>
                <a:lnTo>
                  <a:pt x="1101923" y="604218"/>
                </a:lnTo>
                <a:lnTo>
                  <a:pt x="1103783" y="559691"/>
                </a:lnTo>
                <a:lnTo>
                  <a:pt x="1100137" y="511175"/>
                </a:lnTo>
                <a:lnTo>
                  <a:pt x="1092009" y="461163"/>
                </a:lnTo>
                <a:lnTo>
                  <a:pt x="1080071" y="417192"/>
                </a:lnTo>
                <a:lnTo>
                  <a:pt x="1065847" y="375368"/>
                </a:lnTo>
                <a:lnTo>
                  <a:pt x="1050861" y="331794"/>
                </a:lnTo>
                <a:lnTo>
                  <a:pt x="1036637" y="282575"/>
                </a:lnTo>
                <a:lnTo>
                  <a:pt x="1025078" y="262135"/>
                </a:lnTo>
                <a:lnTo>
                  <a:pt x="1013221" y="238125"/>
                </a:lnTo>
                <a:lnTo>
                  <a:pt x="999579" y="216495"/>
                </a:lnTo>
                <a:lnTo>
                  <a:pt x="982662" y="203200"/>
                </a:lnTo>
                <a:lnTo>
                  <a:pt x="950683" y="177674"/>
                </a:lnTo>
                <a:lnTo>
                  <a:pt x="909332" y="147368"/>
                </a:lnTo>
                <a:lnTo>
                  <a:pt x="863333" y="115856"/>
                </a:lnTo>
                <a:lnTo>
                  <a:pt x="817410" y="86709"/>
                </a:lnTo>
                <a:lnTo>
                  <a:pt x="776287" y="63500"/>
                </a:lnTo>
                <a:lnTo>
                  <a:pt x="740221" y="40100"/>
                </a:lnTo>
                <a:lnTo>
                  <a:pt x="697309" y="27559"/>
                </a:lnTo>
                <a:lnTo>
                  <a:pt x="652611" y="19494"/>
                </a:lnTo>
                <a:lnTo>
                  <a:pt x="611187" y="9525"/>
                </a:lnTo>
                <a:lnTo>
                  <a:pt x="566737" y="3175"/>
                </a:lnTo>
                <a:lnTo>
                  <a:pt x="530076" y="1553"/>
                </a:lnTo>
                <a:lnTo>
                  <a:pt x="420687" y="0"/>
                </a:lnTo>
                <a:close/>
              </a:path>
              <a:path w="1104265" h="1200150">
                <a:moveTo>
                  <a:pt x="642937" y="1085850"/>
                </a:moveTo>
                <a:lnTo>
                  <a:pt x="423862" y="1085850"/>
                </a:lnTo>
                <a:lnTo>
                  <a:pt x="505420" y="1091755"/>
                </a:lnTo>
                <a:lnTo>
                  <a:pt x="545975" y="1093851"/>
                </a:lnTo>
                <a:lnTo>
                  <a:pt x="595312" y="1095375"/>
                </a:lnTo>
                <a:lnTo>
                  <a:pt x="607442" y="1093208"/>
                </a:lnTo>
                <a:lnTo>
                  <a:pt x="619720" y="1091184"/>
                </a:lnTo>
                <a:lnTo>
                  <a:pt x="631700" y="1088874"/>
                </a:lnTo>
                <a:lnTo>
                  <a:pt x="642937" y="1085850"/>
                </a:lnTo>
                <a:close/>
              </a:path>
              <a:path w="1104265" h="1200150">
                <a:moveTo>
                  <a:pt x="0" y="620649"/>
                </a:moveTo>
                <a:lnTo>
                  <a:pt x="1587" y="622300"/>
                </a:lnTo>
                <a:lnTo>
                  <a:pt x="1598" y="621621"/>
                </a:lnTo>
                <a:lnTo>
                  <a:pt x="0" y="620649"/>
                </a:lnTo>
                <a:close/>
              </a:path>
            </a:pathLst>
          </a:custGeom>
          <a:solidFill>
            <a:srgbClr val="edfad2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2" name="bg object 36"/>
          <p:cNvSpPr/>
          <p:nvPr/>
        </p:nvSpPr>
        <p:spPr>
          <a:xfrm>
            <a:off x="93960" y="549720"/>
            <a:ext cx="372240" cy="583920"/>
          </a:xfrm>
          <a:custGeom>
            <a:avLst/>
            <a:gdLst>
              <a:gd name="textAreaLeft" fmla="*/ 0 w 372240"/>
              <a:gd name="textAreaRight" fmla="*/ 372600 w 372240"/>
              <a:gd name="textAreaTop" fmla="*/ 0 h 583920"/>
              <a:gd name="textAreaBottom" fmla="*/ 584280 h 583920"/>
            </a:gdLst>
            <a:ahLst/>
            <a:rect l="textAreaLeft" t="textAreaTop" r="textAreaRight" b="textAreaBottom"/>
            <a:pathLst>
              <a:path w="372745" h="584200">
                <a:moveTo>
                  <a:pt x="52586" y="0"/>
                </a:moveTo>
                <a:lnTo>
                  <a:pt x="34334" y="36703"/>
                </a:lnTo>
                <a:lnTo>
                  <a:pt x="21803" y="76327"/>
                </a:lnTo>
                <a:lnTo>
                  <a:pt x="9272" y="115824"/>
                </a:lnTo>
                <a:lnTo>
                  <a:pt x="2004" y="154432"/>
                </a:lnTo>
                <a:lnTo>
                  <a:pt x="0" y="191897"/>
                </a:lnTo>
                <a:lnTo>
                  <a:pt x="1076" y="232664"/>
                </a:lnTo>
                <a:lnTo>
                  <a:pt x="7416" y="272542"/>
                </a:lnTo>
                <a:lnTo>
                  <a:pt x="19754" y="309753"/>
                </a:lnTo>
                <a:lnTo>
                  <a:pt x="38526" y="348488"/>
                </a:lnTo>
                <a:lnTo>
                  <a:pt x="64472" y="386969"/>
                </a:lnTo>
                <a:lnTo>
                  <a:pt x="94510" y="422021"/>
                </a:lnTo>
                <a:lnTo>
                  <a:pt x="135527" y="458851"/>
                </a:lnTo>
                <a:lnTo>
                  <a:pt x="182532" y="493268"/>
                </a:lnTo>
                <a:lnTo>
                  <a:pt x="237445" y="525907"/>
                </a:lnTo>
                <a:lnTo>
                  <a:pt x="299079" y="554736"/>
                </a:lnTo>
                <a:lnTo>
                  <a:pt x="372422" y="583819"/>
                </a:lnTo>
                <a:lnTo>
                  <a:pt x="313254" y="545338"/>
                </a:lnTo>
                <a:lnTo>
                  <a:pt x="263177" y="507619"/>
                </a:lnTo>
                <a:lnTo>
                  <a:pt x="221431" y="472186"/>
                </a:lnTo>
                <a:lnTo>
                  <a:pt x="185390" y="439674"/>
                </a:lnTo>
                <a:lnTo>
                  <a:pt x="155356" y="404622"/>
                </a:lnTo>
                <a:lnTo>
                  <a:pt x="132938" y="373253"/>
                </a:lnTo>
                <a:lnTo>
                  <a:pt x="113877" y="339979"/>
                </a:lnTo>
                <a:lnTo>
                  <a:pt x="86721" y="275209"/>
                </a:lnTo>
                <a:lnTo>
                  <a:pt x="73466" y="206375"/>
                </a:lnTo>
                <a:lnTo>
                  <a:pt x="70202" y="169926"/>
                </a:lnTo>
                <a:lnTo>
                  <a:pt x="65032" y="132588"/>
                </a:lnTo>
                <a:lnTo>
                  <a:pt x="62060" y="90805"/>
                </a:lnTo>
                <a:lnTo>
                  <a:pt x="57909" y="46609"/>
                </a:lnTo>
                <a:lnTo>
                  <a:pt x="52586" y="0"/>
                </a:lnTo>
                <a:close/>
              </a:path>
            </a:pathLst>
          </a:custGeom>
          <a:solidFill>
            <a:srgbClr val="edfad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3" name="bg object 37"/>
          <p:cNvSpPr/>
          <p:nvPr/>
        </p:nvSpPr>
        <p:spPr>
          <a:xfrm>
            <a:off x="357480" y="1224000"/>
            <a:ext cx="238680" cy="204840"/>
          </a:xfrm>
          <a:prstGeom prst="rect">
            <a:avLst/>
          </a:prstGeom>
          <a:blipFill rotWithShape="0">
            <a:blip r:embed="rId4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4" name="bg object 38"/>
          <p:cNvSpPr/>
          <p:nvPr/>
        </p:nvSpPr>
        <p:spPr>
          <a:xfrm>
            <a:off x="979920" y="415440"/>
            <a:ext cx="132480" cy="331200"/>
          </a:xfrm>
          <a:custGeom>
            <a:avLst/>
            <a:gdLst>
              <a:gd name="textAreaLeft" fmla="*/ 0 w 132480"/>
              <a:gd name="textAreaRight" fmla="*/ 132840 w 132480"/>
              <a:gd name="textAreaTop" fmla="*/ 0 h 331200"/>
              <a:gd name="textAreaBottom" fmla="*/ 331560 h 331200"/>
            </a:gdLst>
            <a:ahLst/>
            <a:rect l="textAreaLeft" t="textAreaTop" r="textAreaRight" b="textAreaBottom"/>
            <a:pathLst>
              <a:path w="132715" h="331470">
                <a:moveTo>
                  <a:pt x="0" y="0"/>
                </a:moveTo>
                <a:lnTo>
                  <a:pt x="42797" y="62992"/>
                </a:lnTo>
                <a:lnTo>
                  <a:pt x="60910" y="108331"/>
                </a:lnTo>
                <a:lnTo>
                  <a:pt x="62497" y="143764"/>
                </a:lnTo>
                <a:lnTo>
                  <a:pt x="55219" y="172847"/>
                </a:lnTo>
                <a:lnTo>
                  <a:pt x="37881" y="193294"/>
                </a:lnTo>
                <a:lnTo>
                  <a:pt x="21272" y="212344"/>
                </a:lnTo>
                <a:lnTo>
                  <a:pt x="10412" y="234188"/>
                </a:lnTo>
                <a:lnTo>
                  <a:pt x="21574" y="274320"/>
                </a:lnTo>
                <a:lnTo>
                  <a:pt x="55333" y="307340"/>
                </a:lnTo>
                <a:lnTo>
                  <a:pt x="65389" y="315976"/>
                </a:lnTo>
                <a:lnTo>
                  <a:pt x="96072" y="331216"/>
                </a:lnTo>
                <a:lnTo>
                  <a:pt x="126984" y="259334"/>
                </a:lnTo>
                <a:lnTo>
                  <a:pt x="132689" y="194945"/>
                </a:lnTo>
                <a:lnTo>
                  <a:pt x="117712" y="138430"/>
                </a:lnTo>
                <a:lnTo>
                  <a:pt x="93850" y="90170"/>
                </a:lnTo>
                <a:lnTo>
                  <a:pt x="62264" y="52705"/>
                </a:lnTo>
                <a:lnTo>
                  <a:pt x="30896" y="24384"/>
                </a:lnTo>
                <a:lnTo>
                  <a:pt x="8864" y="6223"/>
                </a:lnTo>
                <a:lnTo>
                  <a:pt x="0" y="0"/>
                </a:lnTo>
                <a:close/>
              </a:path>
            </a:pathLst>
          </a:custGeom>
          <a:solidFill>
            <a:srgbClr val="edfad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5" name="bg object 39"/>
          <p:cNvSpPr/>
          <p:nvPr/>
        </p:nvSpPr>
        <p:spPr>
          <a:xfrm>
            <a:off x="345600" y="1160280"/>
            <a:ext cx="137520" cy="110520"/>
          </a:xfrm>
          <a:prstGeom prst="rect">
            <a:avLst/>
          </a:prstGeom>
          <a:blipFill rotWithShape="0">
            <a:blip r:embed="rId5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6" name="bg object 40"/>
          <p:cNvSpPr/>
          <p:nvPr/>
        </p:nvSpPr>
        <p:spPr>
          <a:xfrm>
            <a:off x="948960" y="717840"/>
            <a:ext cx="90360" cy="96480"/>
          </a:xfrm>
          <a:prstGeom prst="rect">
            <a:avLst/>
          </a:prstGeom>
          <a:blipFill rotWithShape="0">
            <a:blip r:embed="rId6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7" name="bg object 41"/>
          <p:cNvSpPr/>
          <p:nvPr/>
        </p:nvSpPr>
        <p:spPr>
          <a:xfrm>
            <a:off x="0" y="1406520"/>
            <a:ext cx="571320" cy="1031400"/>
          </a:xfrm>
          <a:custGeom>
            <a:avLst/>
            <a:gdLst>
              <a:gd name="textAreaLeft" fmla="*/ 0 w 571320"/>
              <a:gd name="textAreaRight" fmla="*/ 571680 w 571320"/>
              <a:gd name="textAreaTop" fmla="*/ 0 h 1031400"/>
              <a:gd name="textAreaBottom" fmla="*/ 1031760 h 1031400"/>
            </a:gdLst>
            <a:ahLst/>
            <a:rect l="textAreaLeft" t="textAreaTop" r="textAreaRight" b="textAreaBottom"/>
            <a:pathLst>
              <a:path w="571500" h="1031875">
                <a:moveTo>
                  <a:pt x="419100" y="0"/>
                </a:moveTo>
                <a:lnTo>
                  <a:pt x="427037" y="14224"/>
                </a:lnTo>
                <a:lnTo>
                  <a:pt x="439737" y="34925"/>
                </a:lnTo>
                <a:lnTo>
                  <a:pt x="454025" y="61849"/>
                </a:lnTo>
                <a:lnTo>
                  <a:pt x="490537" y="131699"/>
                </a:lnTo>
                <a:lnTo>
                  <a:pt x="506412" y="171450"/>
                </a:lnTo>
                <a:lnTo>
                  <a:pt x="522287" y="215900"/>
                </a:lnTo>
                <a:lnTo>
                  <a:pt x="528637" y="258699"/>
                </a:lnTo>
                <a:lnTo>
                  <a:pt x="533400" y="306324"/>
                </a:lnTo>
                <a:lnTo>
                  <a:pt x="527050" y="353949"/>
                </a:lnTo>
                <a:lnTo>
                  <a:pt x="512762" y="404749"/>
                </a:lnTo>
                <a:lnTo>
                  <a:pt x="492125" y="452374"/>
                </a:lnTo>
                <a:lnTo>
                  <a:pt x="455612" y="499999"/>
                </a:lnTo>
                <a:lnTo>
                  <a:pt x="407987" y="544449"/>
                </a:lnTo>
                <a:lnTo>
                  <a:pt x="346075" y="587375"/>
                </a:lnTo>
                <a:lnTo>
                  <a:pt x="265112" y="628650"/>
                </a:lnTo>
                <a:lnTo>
                  <a:pt x="176212" y="674624"/>
                </a:lnTo>
                <a:lnTo>
                  <a:pt x="109537" y="725424"/>
                </a:lnTo>
                <a:lnTo>
                  <a:pt x="55562" y="777875"/>
                </a:lnTo>
                <a:lnTo>
                  <a:pt x="19050" y="835025"/>
                </a:lnTo>
                <a:lnTo>
                  <a:pt x="0" y="877824"/>
                </a:lnTo>
                <a:lnTo>
                  <a:pt x="0" y="1031875"/>
                </a:lnTo>
                <a:lnTo>
                  <a:pt x="9525" y="996950"/>
                </a:lnTo>
                <a:lnTo>
                  <a:pt x="30162" y="942975"/>
                </a:lnTo>
                <a:lnTo>
                  <a:pt x="68262" y="874649"/>
                </a:lnTo>
                <a:lnTo>
                  <a:pt x="120650" y="798449"/>
                </a:lnTo>
                <a:lnTo>
                  <a:pt x="198437" y="720725"/>
                </a:lnTo>
                <a:lnTo>
                  <a:pt x="301625" y="647700"/>
                </a:lnTo>
                <a:lnTo>
                  <a:pt x="436562" y="579374"/>
                </a:lnTo>
                <a:lnTo>
                  <a:pt x="488950" y="542925"/>
                </a:lnTo>
                <a:lnTo>
                  <a:pt x="531812" y="484124"/>
                </a:lnTo>
                <a:lnTo>
                  <a:pt x="558800" y="404749"/>
                </a:lnTo>
                <a:lnTo>
                  <a:pt x="571500" y="319024"/>
                </a:lnTo>
                <a:lnTo>
                  <a:pt x="565150" y="228600"/>
                </a:lnTo>
                <a:lnTo>
                  <a:pt x="541337" y="139700"/>
                </a:lnTo>
                <a:lnTo>
                  <a:pt x="493712" y="61849"/>
                </a:lnTo>
                <a:lnTo>
                  <a:pt x="419100" y="0"/>
                </a:lnTo>
                <a:close/>
              </a:path>
            </a:pathLst>
          </a:custGeom>
          <a:solidFill>
            <a:srgbClr val="edfad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8" name="bg object 42"/>
          <p:cNvSpPr/>
          <p:nvPr/>
        </p:nvSpPr>
        <p:spPr>
          <a:xfrm>
            <a:off x="1293840" y="0"/>
            <a:ext cx="174240" cy="218880"/>
          </a:xfrm>
          <a:custGeom>
            <a:avLst/>
            <a:gdLst>
              <a:gd name="textAreaLeft" fmla="*/ 0 w 174240"/>
              <a:gd name="textAreaRight" fmla="*/ 174600 w 174240"/>
              <a:gd name="textAreaTop" fmla="*/ 0 h 218880"/>
              <a:gd name="textAreaBottom" fmla="*/ 219240 h 218880"/>
            </a:gdLst>
            <a:ahLst/>
            <a:rect l="textAreaLeft" t="textAreaTop" r="textAreaRight" b="textAreaBottom"/>
            <a:pathLst>
              <a:path w="174625" h="219075">
                <a:moveTo>
                  <a:pt x="56642" y="0"/>
                </a:moveTo>
                <a:lnTo>
                  <a:pt x="0" y="218948"/>
                </a:lnTo>
                <a:lnTo>
                  <a:pt x="174117" y="52451"/>
                </a:lnTo>
                <a:lnTo>
                  <a:pt x="56642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9" name="bg object 43"/>
          <p:cNvSpPr/>
          <p:nvPr/>
        </p:nvSpPr>
        <p:spPr>
          <a:xfrm>
            <a:off x="155160" y="83160"/>
            <a:ext cx="1187640" cy="1210680"/>
          </a:xfrm>
          <a:custGeom>
            <a:avLst/>
            <a:gdLst>
              <a:gd name="textAreaLeft" fmla="*/ 0 w 1187640"/>
              <a:gd name="textAreaRight" fmla="*/ 1188000 w 1187640"/>
              <a:gd name="textAreaTop" fmla="*/ 0 h 1210680"/>
              <a:gd name="textAreaBottom" fmla="*/ 1211040 h 1210680"/>
            </a:gdLst>
            <a:ahLst/>
            <a:rect l="textAreaLeft" t="textAreaTop" r="textAreaRight" b="textAreaBottom"/>
            <a:pathLst>
              <a:path w="1188085" h="1210945">
                <a:moveTo>
                  <a:pt x="396328" y="0"/>
                </a:moveTo>
                <a:lnTo>
                  <a:pt x="313857" y="12065"/>
                </a:lnTo>
                <a:lnTo>
                  <a:pt x="244553" y="36068"/>
                </a:lnTo>
                <a:lnTo>
                  <a:pt x="180746" y="68326"/>
                </a:lnTo>
                <a:lnTo>
                  <a:pt x="131549" y="109601"/>
                </a:lnTo>
                <a:lnTo>
                  <a:pt x="88840" y="152273"/>
                </a:lnTo>
                <a:lnTo>
                  <a:pt x="55716" y="199771"/>
                </a:lnTo>
                <a:lnTo>
                  <a:pt x="32448" y="246634"/>
                </a:lnTo>
                <a:lnTo>
                  <a:pt x="13275" y="290068"/>
                </a:lnTo>
                <a:lnTo>
                  <a:pt x="6145" y="328422"/>
                </a:lnTo>
                <a:lnTo>
                  <a:pt x="0" y="360045"/>
                </a:lnTo>
                <a:lnTo>
                  <a:pt x="4240" y="380492"/>
                </a:lnTo>
                <a:lnTo>
                  <a:pt x="14287" y="389128"/>
                </a:lnTo>
                <a:lnTo>
                  <a:pt x="49797" y="346456"/>
                </a:lnTo>
                <a:lnTo>
                  <a:pt x="84112" y="301498"/>
                </a:lnTo>
                <a:lnTo>
                  <a:pt x="121527" y="259715"/>
                </a:lnTo>
                <a:lnTo>
                  <a:pt x="160872" y="219075"/>
                </a:lnTo>
                <a:lnTo>
                  <a:pt x="202133" y="179324"/>
                </a:lnTo>
                <a:lnTo>
                  <a:pt x="246965" y="146812"/>
                </a:lnTo>
                <a:lnTo>
                  <a:pt x="295363" y="121539"/>
                </a:lnTo>
                <a:lnTo>
                  <a:pt x="346877" y="99695"/>
                </a:lnTo>
                <a:lnTo>
                  <a:pt x="401245" y="86487"/>
                </a:lnTo>
                <a:lnTo>
                  <a:pt x="461554" y="85344"/>
                </a:lnTo>
                <a:lnTo>
                  <a:pt x="524713" y="92964"/>
                </a:lnTo>
                <a:lnTo>
                  <a:pt x="593829" y="112649"/>
                </a:lnTo>
                <a:lnTo>
                  <a:pt x="670092" y="146939"/>
                </a:lnTo>
                <a:lnTo>
                  <a:pt x="751586" y="194691"/>
                </a:lnTo>
                <a:lnTo>
                  <a:pt x="842138" y="257937"/>
                </a:lnTo>
                <a:lnTo>
                  <a:pt x="936461" y="337566"/>
                </a:lnTo>
                <a:lnTo>
                  <a:pt x="991706" y="399669"/>
                </a:lnTo>
                <a:lnTo>
                  <a:pt x="1027697" y="466852"/>
                </a:lnTo>
                <a:lnTo>
                  <a:pt x="1046365" y="540004"/>
                </a:lnTo>
                <a:lnTo>
                  <a:pt x="1050621" y="613283"/>
                </a:lnTo>
                <a:lnTo>
                  <a:pt x="1040918" y="690626"/>
                </a:lnTo>
                <a:lnTo>
                  <a:pt x="1016331" y="764286"/>
                </a:lnTo>
                <a:lnTo>
                  <a:pt x="981887" y="838454"/>
                </a:lnTo>
                <a:lnTo>
                  <a:pt x="940513" y="907288"/>
                </a:lnTo>
                <a:lnTo>
                  <a:pt x="888810" y="972947"/>
                </a:lnTo>
                <a:lnTo>
                  <a:pt x="831611" y="1030351"/>
                </a:lnTo>
                <a:lnTo>
                  <a:pt x="771579" y="1079119"/>
                </a:lnTo>
                <a:lnTo>
                  <a:pt x="706768" y="1118108"/>
                </a:lnTo>
                <a:lnTo>
                  <a:pt x="639851" y="1146937"/>
                </a:lnTo>
                <a:lnTo>
                  <a:pt x="575641" y="1160653"/>
                </a:lnTo>
                <a:lnTo>
                  <a:pt x="509577" y="1158875"/>
                </a:lnTo>
                <a:lnTo>
                  <a:pt x="448854" y="1141603"/>
                </a:lnTo>
                <a:lnTo>
                  <a:pt x="560377" y="1191387"/>
                </a:lnTo>
                <a:lnTo>
                  <a:pt x="665534" y="1210818"/>
                </a:lnTo>
                <a:lnTo>
                  <a:pt x="767908" y="1206881"/>
                </a:lnTo>
                <a:lnTo>
                  <a:pt x="861010" y="1178179"/>
                </a:lnTo>
                <a:lnTo>
                  <a:pt x="946522" y="1131189"/>
                </a:lnTo>
                <a:lnTo>
                  <a:pt x="1023683" y="1067308"/>
                </a:lnTo>
                <a:lnTo>
                  <a:pt x="1086485" y="988949"/>
                </a:lnTo>
                <a:lnTo>
                  <a:pt x="1133527" y="899033"/>
                </a:lnTo>
                <a:lnTo>
                  <a:pt x="1169722" y="802005"/>
                </a:lnTo>
                <a:lnTo>
                  <a:pt x="1187883" y="697865"/>
                </a:lnTo>
                <a:lnTo>
                  <a:pt x="1185216" y="592582"/>
                </a:lnTo>
                <a:lnTo>
                  <a:pt x="1165531" y="487807"/>
                </a:lnTo>
                <a:lnTo>
                  <a:pt x="1121462" y="383794"/>
                </a:lnTo>
                <a:lnTo>
                  <a:pt x="1054902" y="286893"/>
                </a:lnTo>
                <a:lnTo>
                  <a:pt x="964937" y="198374"/>
                </a:lnTo>
                <a:lnTo>
                  <a:pt x="844881" y="122301"/>
                </a:lnTo>
                <a:lnTo>
                  <a:pt x="714909" y="61468"/>
                </a:lnTo>
                <a:lnTo>
                  <a:pt x="597574" y="23241"/>
                </a:lnTo>
                <a:lnTo>
                  <a:pt x="492417" y="3937"/>
                </a:lnTo>
                <a:lnTo>
                  <a:pt x="396328" y="0"/>
                </a:lnTo>
                <a:close/>
              </a:path>
            </a:pathLst>
          </a:custGeom>
          <a:solidFill>
            <a:srgbClr val="edfad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0" name="bg object 44"/>
          <p:cNvSpPr/>
          <p:nvPr/>
        </p:nvSpPr>
        <p:spPr>
          <a:xfrm>
            <a:off x="1544400" y="104040"/>
            <a:ext cx="297000" cy="181800"/>
          </a:xfrm>
          <a:custGeom>
            <a:avLst/>
            <a:gdLst>
              <a:gd name="textAreaLeft" fmla="*/ 0 w 297000"/>
              <a:gd name="textAreaRight" fmla="*/ 297360 w 297000"/>
              <a:gd name="textAreaTop" fmla="*/ 0 h 181800"/>
              <a:gd name="textAreaBottom" fmla="*/ 182160 h 181800"/>
            </a:gdLst>
            <a:ahLst/>
            <a:rect l="textAreaLeft" t="textAreaTop" r="textAreaRight" b="textAreaBottom"/>
            <a:pathLst>
              <a:path w="297180" h="182245">
                <a:moveTo>
                  <a:pt x="250444" y="0"/>
                </a:moveTo>
                <a:lnTo>
                  <a:pt x="0" y="181864"/>
                </a:lnTo>
                <a:lnTo>
                  <a:pt x="297180" y="90932"/>
                </a:lnTo>
                <a:lnTo>
                  <a:pt x="250444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1" name="bg object 45"/>
          <p:cNvSpPr/>
          <p:nvPr/>
        </p:nvSpPr>
        <p:spPr>
          <a:xfrm>
            <a:off x="1485000" y="489960"/>
            <a:ext cx="309600" cy="92880"/>
          </a:xfrm>
          <a:custGeom>
            <a:avLst/>
            <a:gdLst>
              <a:gd name="textAreaLeft" fmla="*/ 0 w 309600"/>
              <a:gd name="textAreaRight" fmla="*/ 309960 w 309600"/>
              <a:gd name="textAreaTop" fmla="*/ 0 h 92880"/>
              <a:gd name="textAreaBottom" fmla="*/ 93240 h 92880"/>
            </a:gdLst>
            <a:ahLst/>
            <a:rect l="textAreaLeft" t="textAreaTop" r="textAreaRight" b="textAreaBottom"/>
            <a:pathLst>
              <a:path w="309880" h="93345">
                <a:moveTo>
                  <a:pt x="309880" y="0"/>
                </a:moveTo>
                <a:lnTo>
                  <a:pt x="0" y="13208"/>
                </a:lnTo>
                <a:lnTo>
                  <a:pt x="280035" y="92837"/>
                </a:lnTo>
                <a:lnTo>
                  <a:pt x="309880" y="0"/>
                </a:lnTo>
                <a:close/>
              </a:path>
            </a:pathLst>
          </a:custGeom>
          <a:solidFill>
            <a:srgbClr val="ffff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535320" y="1631880"/>
            <a:ext cx="8073000" cy="3695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Другий рівень структури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Третій рівень структури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П'ятий рівень структури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Шостий рівень структури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Сьомий рівень структури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ftr" idx="7"/>
          </p:nvPr>
        </p:nvSpPr>
        <p:spPr>
          <a:xfrm>
            <a:off x="3108960" y="6378120"/>
            <a:ext cx="2925720" cy="34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uk-UA" sz="1400" spc="-1" strike="noStrike"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uk-UA" sz="1400" spc="-1" strike="noStrike">
                <a:latin typeface="Times New Roman"/>
              </a:rPr>
              <a:t>&lt;нижній колонтитул&gt;</a:t>
            </a:r>
            <a:endParaRPr b="0" lang="uk-UA" sz="1400" spc="-1" strike="noStrike">
              <a:latin typeface="Times New Roman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dt" idx="8"/>
          </p:nvPr>
        </p:nvSpPr>
        <p:spPr>
          <a:xfrm>
            <a:off x="457200" y="6378120"/>
            <a:ext cx="2102760" cy="34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lnSpc>
                <a:spcPct val="100000"/>
              </a:lnSpc>
              <a:buNone/>
              <a:defRPr b="0" lang="en-US" sz="1800" spc="-1" strike="noStrike">
                <a:solidFill>
                  <a:srgbClr val="b2b2b2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b2b2b2"/>
                </a:solidFill>
                <a:latin typeface="Calibri"/>
              </a:rPr>
              <a:t>&lt;дата/час&gt;</a:t>
            </a:r>
            <a:endParaRPr b="0" lang="uk-UA" sz="1800" spc="-1" strike="noStrike">
              <a:latin typeface="Times New Roman"/>
            </a:endParaRPr>
          </a:p>
        </p:txBody>
      </p:sp>
      <p:sp>
        <p:nvSpPr>
          <p:cNvPr id="176" name="PlaceHolder 5"/>
          <p:cNvSpPr>
            <a:spLocks noGrp="1"/>
          </p:cNvSpPr>
          <p:nvPr>
            <p:ph type="sldNum" idx="9"/>
          </p:nvPr>
        </p:nvSpPr>
        <p:spPr>
          <a:xfrm>
            <a:off x="6583680" y="6378120"/>
            <a:ext cx="2102760" cy="34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800" spc="-1" strike="noStrike">
                <a:solidFill>
                  <a:srgbClr val="b2b2b2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3F331AE-7568-4CD8-AA2B-55E8B412CD08}" type="slidenum">
              <a:rPr b="0" lang="ru-RU" sz="1800" spc="-1" strike="noStrike">
                <a:solidFill>
                  <a:srgbClr val="b2b2b2"/>
                </a:solidFill>
                <a:latin typeface="Calibri"/>
              </a:rPr>
              <a:t>&lt;номер&gt;</a:t>
            </a:fld>
            <a:endParaRPr b="0" lang="uk-UA" sz="1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  <p:sldLayoutId id="2147483686" r:id="rId18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Relationship Id="rId8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2.jpeg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7" Type="http://schemas.openxmlformats.org/officeDocument/2006/relationships/image" Target="../media/image28.png"/><Relationship Id="rId8" Type="http://schemas.openxmlformats.org/officeDocument/2006/relationships/image" Target="../media/image29.png"/><Relationship Id="rId9" Type="http://schemas.openxmlformats.org/officeDocument/2006/relationships/image" Target="../media/image30.png"/><Relationship Id="rId10" Type="http://schemas.openxmlformats.org/officeDocument/2006/relationships/image" Target="../media/image31.png"/><Relationship Id="rId11" Type="http://schemas.openxmlformats.org/officeDocument/2006/relationships/image" Target="../media/image32.png"/><Relationship Id="rId12" Type="http://schemas.openxmlformats.org/officeDocument/2006/relationships/image" Target="../media/image33.png"/><Relationship Id="rId13" Type="http://schemas.openxmlformats.org/officeDocument/2006/relationships/image" Target="../media/image30.png"/><Relationship Id="rId14" Type="http://schemas.openxmlformats.org/officeDocument/2006/relationships/image" Target="../media/image34.png"/><Relationship Id="rId15" Type="http://schemas.openxmlformats.org/officeDocument/2006/relationships/image" Target="../media/image35.png"/><Relationship Id="rId16" Type="http://schemas.openxmlformats.org/officeDocument/2006/relationships/image" Target="../media/image36.png"/><Relationship Id="rId17" Type="http://schemas.openxmlformats.org/officeDocument/2006/relationships/image" Target="../media/image37.png"/><Relationship Id="rId18" Type="http://schemas.openxmlformats.org/officeDocument/2006/relationships/image" Target="../media/image38.png"/><Relationship Id="rId19" Type="http://schemas.openxmlformats.org/officeDocument/2006/relationships/image" Target="../media/image39.png"/><Relationship Id="rId20" Type="http://schemas.openxmlformats.org/officeDocument/2006/relationships/image" Target="../media/image40.png"/><Relationship Id="rId21" Type="http://schemas.openxmlformats.org/officeDocument/2006/relationships/image" Target="../media/image41.png"/><Relationship Id="rId22" Type="http://schemas.openxmlformats.org/officeDocument/2006/relationships/image" Target="../media/image42.png"/><Relationship Id="rId23" Type="http://schemas.openxmlformats.org/officeDocument/2006/relationships/image" Target="../media/image43.png"/><Relationship Id="rId24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4.jpeg"/><Relationship Id="rId2" Type="http://schemas.openxmlformats.org/officeDocument/2006/relationships/image" Target="../media/image45.png"/><Relationship Id="rId3" Type="http://schemas.openxmlformats.org/officeDocument/2006/relationships/image" Target="../media/image46.png"/><Relationship Id="rId4" Type="http://schemas.openxmlformats.org/officeDocument/2006/relationships/image" Target="../media/image47.png"/><Relationship Id="rId5" Type="http://schemas.openxmlformats.org/officeDocument/2006/relationships/image" Target="../media/image48.png"/><Relationship Id="rId6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9.jpeg"/><Relationship Id="rId2" Type="http://schemas.openxmlformats.org/officeDocument/2006/relationships/image" Target="../media/image50.png"/><Relationship Id="rId3" Type="http://schemas.openxmlformats.org/officeDocument/2006/relationships/slideLayout" Target="../slideLayouts/slideLayout25.xml"/><Relationship Id="rId4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51.png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0" y="152280"/>
            <a:ext cx="9143640" cy="270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uk-UA" sz="4400" spc="-1" strike="noStrike">
                <a:solidFill>
                  <a:srgbClr val="006565"/>
                </a:solidFill>
                <a:latin typeface="Verdana"/>
              </a:rPr>
              <a:t>Херсонський державний університет </a:t>
            </a:r>
            <a:br>
              <a:rPr sz="4400"/>
            </a:br>
            <a:r>
              <a:rPr b="0" lang="uk-UA" sz="4400" spc="-1" strike="noStrike">
                <a:solidFill>
                  <a:srgbClr val="006565"/>
                </a:solidFill>
                <a:latin typeface="Verdana"/>
              </a:rPr>
              <a:t>медичний факультет </a:t>
            </a:r>
            <a:br>
              <a:rPr sz="4400"/>
            </a:br>
            <a:r>
              <a:rPr b="0" lang="uk-UA" sz="4400" spc="-1" strike="noStrike">
                <a:solidFill>
                  <a:srgbClr val="006565"/>
                </a:solidFill>
                <a:latin typeface="Verdana"/>
              </a:rPr>
              <a:t>кафедра медицини 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 type="subTitle"/>
          </p:nvPr>
        </p:nvSpPr>
        <p:spPr>
          <a:xfrm>
            <a:off x="0" y="3840480"/>
            <a:ext cx="9143640" cy="225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12240" indent="0" algn="ctr">
              <a:lnSpc>
                <a:spcPct val="90000"/>
              </a:lnSpc>
              <a:spcBef>
                <a:spcPts val="675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006565"/>
                </a:solidFill>
                <a:latin typeface="Verdana"/>
              </a:rPr>
              <a:t>Націологія та здоров</a:t>
            </a:r>
            <a:r>
              <a:rPr b="1" lang="ru-RU" sz="2800" spc="-1" strike="noStrike">
                <a:solidFill>
                  <a:srgbClr val="006565"/>
                </a:solidFill>
                <a:latin typeface="Verdana"/>
                <a:ea typeface="Verdana"/>
              </a:rPr>
              <a:t>'</a:t>
            </a:r>
            <a:r>
              <a:rPr b="1" lang="ru-RU" sz="2800" spc="-1" strike="noStrike">
                <a:solidFill>
                  <a:srgbClr val="006565"/>
                </a:solidFill>
                <a:latin typeface="Verdana"/>
              </a:rPr>
              <a:t>я нації</a:t>
            </a:r>
            <a:endParaRPr b="0" lang="uk-UA" sz="2800" spc="-1" strike="noStrike">
              <a:latin typeface="Arial"/>
            </a:endParaRPr>
          </a:p>
          <a:p>
            <a:pPr marL="12240" indent="0" algn="ctr">
              <a:lnSpc>
                <a:spcPct val="90000"/>
              </a:lnSpc>
              <a:spcBef>
                <a:spcPts val="675"/>
              </a:spcBef>
              <a:buNone/>
              <a:tabLst>
                <a:tab algn="l" pos="0"/>
              </a:tabLst>
            </a:pPr>
            <a:endParaRPr b="0" lang="uk-UA" sz="2800" spc="-1" strike="noStrike">
              <a:latin typeface="Arial"/>
            </a:endParaRPr>
          </a:p>
          <a:p>
            <a:pPr marL="12240" indent="0" algn="ctr">
              <a:lnSpc>
                <a:spcPct val="90000"/>
              </a:lnSpc>
              <a:spcBef>
                <a:spcPts val="675"/>
              </a:spcBef>
              <a:buNone/>
              <a:tabLst>
                <a:tab algn="l" pos="0"/>
              </a:tabLst>
            </a:pPr>
            <a:endParaRPr b="0" lang="uk-UA" sz="2800" spc="-1" strike="noStrike">
              <a:latin typeface="Arial"/>
            </a:endParaRPr>
          </a:p>
          <a:p>
            <a:pPr marL="12240" indent="0" algn="ctr">
              <a:lnSpc>
                <a:spcPct val="90000"/>
              </a:lnSpc>
              <a:spcBef>
                <a:spcPts val="675"/>
              </a:spcBef>
              <a:buNone/>
              <a:tabLst>
                <a:tab algn="l" pos="0"/>
              </a:tabLst>
            </a:pPr>
            <a:endParaRPr b="0" lang="uk-UA" sz="2800" spc="-1" strike="noStrike"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uk-UA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object 8"/>
          <p:cNvSpPr/>
          <p:nvPr/>
        </p:nvSpPr>
        <p:spPr>
          <a:xfrm>
            <a:off x="1601640" y="1341360"/>
            <a:ext cx="2595600" cy="74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55680" indent="-343080">
              <a:lnSpc>
                <a:spcPct val="100000"/>
              </a:lnSpc>
              <a:spcBef>
                <a:spcPts val="99"/>
              </a:spcBef>
              <a:buClr>
                <a:srgbClr val="006598"/>
              </a:buClr>
              <a:buFont typeface="Verdana"/>
              <a:buChar char="•"/>
              <a:tabLst>
                <a:tab algn="l" pos="354960"/>
                <a:tab algn="l" pos="355680"/>
                <a:tab algn="l" pos="2388960"/>
              </a:tabLst>
            </a:pPr>
            <a:r>
              <a:rPr b="1" lang="ru-RU" sz="2400" spc="-7" strike="noStrike">
                <a:solidFill>
                  <a:srgbClr val="006598"/>
                </a:solidFill>
                <a:latin typeface="Verdana"/>
              </a:rPr>
              <a:t>3доров</a:t>
            </a:r>
            <a:r>
              <a:rPr b="1" lang="ru-RU" sz="2400" spc="4" strike="noStrike">
                <a:solidFill>
                  <a:srgbClr val="006598"/>
                </a:solidFill>
                <a:latin typeface="Verdana"/>
              </a:rPr>
              <a:t>`</a:t>
            </a:r>
            <a:r>
              <a:rPr b="1" lang="ru-RU" sz="2400" spc="-1" strike="noStrike">
                <a:solidFill>
                  <a:srgbClr val="006598"/>
                </a:solidFill>
                <a:latin typeface="Verdana"/>
              </a:rPr>
              <a:t>я</a:t>
            </a:r>
            <a:r>
              <a:rPr b="1" lang="ru-RU" sz="2400" spc="-1" strike="noStrike">
                <a:solidFill>
                  <a:srgbClr val="006598"/>
                </a:solidFill>
                <a:latin typeface="Verdana"/>
              </a:rPr>
              <a:t>	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–</a:t>
            </a:r>
            <a:endParaRPr b="0" lang="uk-UA" sz="2400" spc="-1" strike="noStrike">
              <a:latin typeface="Arial"/>
            </a:endParaRPr>
          </a:p>
        </p:txBody>
      </p:sp>
      <p:sp>
        <p:nvSpPr>
          <p:cNvPr id="222" name="object 9"/>
          <p:cNvSpPr/>
          <p:nvPr/>
        </p:nvSpPr>
        <p:spPr>
          <a:xfrm>
            <a:off x="1944360" y="1707120"/>
            <a:ext cx="2019600" cy="37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ru-RU" sz="2400" spc="-86" strike="noStrike">
                <a:solidFill>
                  <a:srgbClr val="006598"/>
                </a:solidFill>
                <a:latin typeface="Verdana"/>
              </a:rPr>
              <a:t>соц</a:t>
            </a:r>
            <a:r>
              <a:rPr b="0" lang="uk-UA" sz="2400" spc="-8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86" strike="noStrike">
                <a:solidFill>
                  <a:srgbClr val="006598"/>
                </a:solidFill>
                <a:latin typeface="Verdana"/>
              </a:rPr>
              <a:t>ального</a:t>
            </a:r>
            <a:endParaRPr b="0" lang="uk-UA" sz="2400" spc="-1" strike="noStrike">
              <a:latin typeface="Arial"/>
            </a:endParaRPr>
          </a:p>
        </p:txBody>
      </p:sp>
      <p:sp>
        <p:nvSpPr>
          <p:cNvPr id="223" name="object 10"/>
          <p:cNvSpPr/>
          <p:nvPr/>
        </p:nvSpPr>
        <p:spPr>
          <a:xfrm>
            <a:off x="4514400" y="1341360"/>
            <a:ext cx="3050280" cy="147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94680" indent="-82440">
              <a:lnSpc>
                <a:spcPct val="100000"/>
              </a:lnSpc>
              <a:spcBef>
                <a:spcPts val="99"/>
              </a:spcBef>
              <a:tabLst>
                <a:tab algn="l" pos="0"/>
              </a:tabLst>
            </a:pP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це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	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ста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н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	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п</a:t>
            </a:r>
            <a:r>
              <a:rPr b="0" lang="ru-RU" sz="2400" spc="-15" strike="noStrike">
                <a:solidFill>
                  <a:srgbClr val="006598"/>
                </a:solidFill>
                <a:latin typeface="Verdana"/>
              </a:rPr>
              <a:t>о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вного  </a:t>
            </a:r>
            <a:r>
              <a:rPr b="0" lang="ru-RU" sz="2400" spc="9" strike="noStrike">
                <a:solidFill>
                  <a:srgbClr val="006598"/>
                </a:solidFill>
                <a:latin typeface="Verdana"/>
              </a:rPr>
              <a:t>б</a:t>
            </a:r>
            <a:r>
              <a:rPr b="0" lang="uk-UA" sz="2400" spc="-605" strike="noStrike">
                <a:solidFill>
                  <a:srgbClr val="006598"/>
                </a:solidFill>
                <a:latin typeface="Verdana"/>
              </a:rPr>
              <a:t>іо</a:t>
            </a:r>
            <a:r>
              <a:rPr b="0" lang="ru-RU" sz="2400" spc="-157" strike="noStrike">
                <a:solidFill>
                  <a:srgbClr val="006598"/>
                </a:solidFill>
                <a:latin typeface="Verdana"/>
              </a:rPr>
              <a:t>лог</a:t>
            </a:r>
            <a:r>
              <a:rPr b="0" lang="uk-UA" sz="2400" spc="-145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чног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о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	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та</a:t>
            </a:r>
            <a:endParaRPr b="0" lang="uk-UA" sz="2400" spc="-1" strike="noStrike">
              <a:latin typeface="Arial"/>
            </a:endParaRPr>
          </a:p>
        </p:txBody>
      </p:sp>
      <p:sp>
        <p:nvSpPr>
          <p:cNvPr id="224" name="object 11"/>
          <p:cNvSpPr/>
          <p:nvPr/>
        </p:nvSpPr>
        <p:spPr>
          <a:xfrm>
            <a:off x="1944360" y="2073240"/>
            <a:ext cx="5619240" cy="110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3306600"/>
              </a:tabLst>
            </a:pP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психо</a:t>
            </a:r>
            <a:r>
              <a:rPr b="0" lang="ru-RU" sz="2400" spc="4" strike="noStrike">
                <a:solidFill>
                  <a:srgbClr val="006598"/>
                </a:solidFill>
                <a:latin typeface="Verdana"/>
              </a:rPr>
              <a:t>л</a:t>
            </a:r>
            <a:r>
              <a:rPr b="0" lang="ru-RU" sz="2400" spc="-202" strike="noStrike">
                <a:solidFill>
                  <a:srgbClr val="006598"/>
                </a:solidFill>
                <a:latin typeface="Verdana"/>
              </a:rPr>
              <a:t>ог</a:t>
            </a:r>
            <a:r>
              <a:rPr b="0" lang="uk-UA" sz="2400" spc="-202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чн</a:t>
            </a:r>
            <a:r>
              <a:rPr b="0" lang="ru-RU" sz="2400" spc="-15" strike="noStrike">
                <a:solidFill>
                  <a:srgbClr val="006598"/>
                </a:solidFill>
                <a:latin typeface="Verdana"/>
              </a:rPr>
              <a:t>о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г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о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	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бл</a:t>
            </a:r>
            <a:r>
              <a:rPr b="0" lang="ru-RU" sz="2400" spc="4" strike="noStrike">
                <a:solidFill>
                  <a:srgbClr val="006598"/>
                </a:solidFill>
                <a:latin typeface="Verdana"/>
              </a:rPr>
              <a:t>а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гопо</a:t>
            </a:r>
            <a:r>
              <a:rPr b="0" lang="ru-RU" sz="2400" spc="-12" strike="noStrike">
                <a:solidFill>
                  <a:srgbClr val="006598"/>
                </a:solidFill>
                <a:latin typeface="Verdana"/>
              </a:rPr>
              <a:t>л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учч</a:t>
            </a:r>
            <a:r>
              <a:rPr b="0" lang="ru-RU" sz="2400" spc="4" strike="noStrike">
                <a:solidFill>
                  <a:srgbClr val="006598"/>
                </a:solidFill>
                <a:latin typeface="Verdana"/>
              </a:rPr>
              <a:t>я</a:t>
            </a:r>
            <a:r>
              <a:rPr b="0" lang="uk-UA" sz="2400" spc="-307" strike="noStrike">
                <a:solidFill>
                  <a:srgbClr val="006598"/>
                </a:solidFill>
                <a:latin typeface="Verdana"/>
              </a:rPr>
              <a:t>,</a:t>
            </a:r>
            <a:r>
              <a:rPr b="0" lang="ru-RU" sz="2400" spc="-307" strike="noStrike">
                <a:solidFill>
                  <a:srgbClr val="006598"/>
                </a:solidFill>
                <a:latin typeface="Verdana"/>
              </a:rPr>
              <a:t>  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коли </a:t>
            </a:r>
            <a:r>
              <a:rPr b="0" lang="ru-RU" sz="2400" spc="-92" strike="noStrike">
                <a:solidFill>
                  <a:srgbClr val="006598"/>
                </a:solidFill>
                <a:latin typeface="Verdana"/>
              </a:rPr>
              <a:t>функц</a:t>
            </a:r>
            <a:r>
              <a:rPr b="0" lang="uk-UA" sz="2400" spc="-92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92" strike="noStrike">
                <a:solidFill>
                  <a:srgbClr val="006598"/>
                </a:solidFill>
                <a:latin typeface="Verdana"/>
              </a:rPr>
              <a:t>і </a:t>
            </a:r>
            <a:r>
              <a:rPr b="0" lang="ru-RU" sz="2400" spc="-151" strike="noStrike">
                <a:solidFill>
                  <a:srgbClr val="006598"/>
                </a:solidFill>
                <a:latin typeface="Verdana"/>
              </a:rPr>
              <a:t>вс</a:t>
            </a:r>
            <a:r>
              <a:rPr b="0" lang="uk-UA" sz="2400" spc="-151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151" strike="noStrike">
                <a:solidFill>
                  <a:srgbClr val="006598"/>
                </a:solidFill>
                <a:latin typeface="Verdana"/>
              </a:rPr>
              <a:t>х </a:t>
            </a:r>
            <a:r>
              <a:rPr b="0" lang="ru-RU" sz="2400" spc="-92" strike="noStrike">
                <a:solidFill>
                  <a:srgbClr val="006598"/>
                </a:solidFill>
                <a:latin typeface="Verdana"/>
              </a:rPr>
              <a:t>орган</a:t>
            </a:r>
            <a:r>
              <a:rPr b="0" lang="uk-UA" sz="2400" spc="-92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92" strike="noStrike">
                <a:solidFill>
                  <a:srgbClr val="006598"/>
                </a:solidFill>
                <a:latin typeface="Verdana"/>
              </a:rPr>
              <a:t>в </a:t>
            </a:r>
            <a:r>
              <a:rPr b="0" lang="uk-UA" sz="2400" spc="-596" strike="noStrike">
                <a:solidFill>
                  <a:srgbClr val="006598"/>
                </a:solidFill>
                <a:latin typeface="Verdana"/>
              </a:rPr>
              <a:t>і      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систем</a:t>
            </a:r>
            <a:endParaRPr b="0" lang="uk-UA" sz="2400" spc="-1" strike="noStrike">
              <a:latin typeface="Arial"/>
            </a:endParaRPr>
          </a:p>
        </p:txBody>
      </p:sp>
      <p:sp>
        <p:nvSpPr>
          <p:cNvPr id="225" name="object 12"/>
          <p:cNvSpPr/>
          <p:nvPr/>
        </p:nvSpPr>
        <p:spPr>
          <a:xfrm>
            <a:off x="1944360" y="2804760"/>
            <a:ext cx="5619240" cy="74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2736360"/>
                <a:tab algn="l" pos="2923560"/>
                <a:tab algn="l" pos="3540600"/>
              </a:tabLst>
            </a:pP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У</a:t>
            </a:r>
            <a:r>
              <a:rPr b="0" lang="ru-RU" sz="2400" spc="9" strike="noStrike">
                <a:solidFill>
                  <a:srgbClr val="006598"/>
                </a:solidFill>
                <a:latin typeface="Verdana"/>
              </a:rPr>
              <a:t>р</a:t>
            </a:r>
            <a:r>
              <a:rPr b="0" lang="uk-UA" sz="2400" spc="-605" strike="noStrike">
                <a:solidFill>
                  <a:srgbClr val="006598"/>
                </a:solidFill>
                <a:latin typeface="Verdana"/>
              </a:rPr>
              <a:t>і   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вноваже</a:t>
            </a:r>
            <a:r>
              <a:rPr b="0" lang="ru-RU" sz="2400" spc="-12" strike="noStrike">
                <a:solidFill>
                  <a:srgbClr val="006598"/>
                </a:solidFill>
                <a:latin typeface="Verdana"/>
              </a:rPr>
              <a:t>н</a:t>
            </a:r>
            <a:r>
              <a:rPr b="0" lang="uk-UA" sz="2400" spc="-59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	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з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	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	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н</a:t>
            </a:r>
            <a:r>
              <a:rPr b="0" lang="ru-RU" sz="2400" spc="-12" strike="noStrike">
                <a:solidFill>
                  <a:srgbClr val="006598"/>
                </a:solidFill>
                <a:latin typeface="Verdana"/>
              </a:rPr>
              <a:t>а</a:t>
            </a:r>
            <a:r>
              <a:rPr b="0" lang="ru-RU" sz="2400" spc="-80" strike="noStrike">
                <a:solidFill>
                  <a:srgbClr val="006598"/>
                </a:solidFill>
                <a:latin typeface="Verdana"/>
              </a:rPr>
              <a:t>вколишн</a:t>
            </a:r>
            <a:r>
              <a:rPr b="0" lang="uk-UA" sz="2400" spc="-60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м  </a:t>
            </a:r>
            <a:r>
              <a:rPr b="0" lang="ru-RU" sz="2400" spc="-41" strike="noStrike">
                <a:solidFill>
                  <a:srgbClr val="006598"/>
                </a:solidFill>
                <a:latin typeface="Verdana"/>
              </a:rPr>
              <a:t>середовищем</a:t>
            </a:r>
            <a:r>
              <a:rPr b="0" lang="uk-UA" sz="2400" spc="-41" strike="noStrike">
                <a:solidFill>
                  <a:srgbClr val="006598"/>
                </a:solidFill>
                <a:latin typeface="Verdana"/>
              </a:rPr>
              <a:t>,</a:t>
            </a:r>
            <a:r>
              <a:rPr b="0" lang="ru-RU" sz="2400" spc="-41" strike="noStrike">
                <a:solidFill>
                  <a:srgbClr val="006598"/>
                </a:solidFill>
                <a:latin typeface="Verdana"/>
              </a:rPr>
              <a:t>	</a:t>
            </a:r>
            <a:r>
              <a:rPr b="0" lang="ru-RU" sz="2400" spc="-41" strike="noStrike">
                <a:solidFill>
                  <a:srgbClr val="006598"/>
                </a:solidFill>
                <a:latin typeface="Verdana"/>
              </a:rPr>
              <a:t>	</a:t>
            </a:r>
            <a:r>
              <a:rPr b="0" lang="ru-RU" sz="2400" spc="-157" strike="noStrike">
                <a:solidFill>
                  <a:srgbClr val="006598"/>
                </a:solidFill>
                <a:latin typeface="Verdana"/>
              </a:rPr>
              <a:t>в</a:t>
            </a:r>
            <a:r>
              <a:rPr b="0" lang="uk-UA" sz="2400" spc="-157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157" strike="noStrike">
                <a:solidFill>
                  <a:srgbClr val="006598"/>
                </a:solidFill>
                <a:latin typeface="Verdana"/>
              </a:rPr>
              <a:t>дсутн</a:t>
            </a:r>
            <a:r>
              <a:rPr b="0" lang="uk-UA" sz="2400" spc="-157" strike="noStrike">
                <a:solidFill>
                  <a:srgbClr val="006598"/>
                </a:solidFill>
                <a:latin typeface="Verdana"/>
              </a:rPr>
              <a:t>і</a:t>
            </a:r>
            <a:endParaRPr b="0" lang="uk-UA" sz="2400" spc="-1" strike="noStrike">
              <a:latin typeface="Arial"/>
            </a:endParaRPr>
          </a:p>
        </p:txBody>
      </p:sp>
      <p:sp>
        <p:nvSpPr>
          <p:cNvPr id="226" name="object 13"/>
          <p:cNvSpPr/>
          <p:nvPr/>
        </p:nvSpPr>
        <p:spPr>
          <a:xfrm>
            <a:off x="1944360" y="3170520"/>
            <a:ext cx="5619240" cy="74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r">
              <a:lnSpc>
                <a:spcPct val="100000"/>
              </a:lnSpc>
              <a:spcBef>
                <a:spcPts val="99"/>
              </a:spcBef>
            </a:pPr>
            <a:r>
              <a:rPr b="0" lang="ru-RU" sz="2400" spc="-205" strike="noStrike">
                <a:solidFill>
                  <a:srgbClr val="006598"/>
                </a:solidFill>
                <a:latin typeface="Verdana"/>
              </a:rPr>
              <a:t>як</a:t>
            </a:r>
            <a:r>
              <a:rPr b="0" lang="uk-UA" sz="2400" spc="-177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с</a:t>
            </a:r>
            <a:r>
              <a:rPr b="0" lang="uk-UA" sz="2400" spc="-7" strike="noStrike">
                <a:solidFill>
                  <a:srgbClr val="006598"/>
                </a:solidFill>
                <a:latin typeface="Verdana"/>
              </a:rPr>
              <a:t>т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ь</a:t>
            </a:r>
            <a:endParaRPr b="0" lang="uk-UA" sz="2400" spc="-1" strike="noStrike"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2664360"/>
                <a:tab algn="l" pos="4708440"/>
              </a:tabLst>
            </a:pP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захв</a:t>
            </a:r>
            <a:r>
              <a:rPr b="0" lang="ru-RU" sz="2400" spc="-15" strike="noStrike">
                <a:solidFill>
                  <a:srgbClr val="006598"/>
                </a:solidFill>
                <a:latin typeface="Verdana"/>
              </a:rPr>
              <a:t>о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р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ю</a:t>
            </a:r>
            <a:r>
              <a:rPr b="0" lang="ru-RU" sz="2400" spc="9" strike="noStrike">
                <a:solidFill>
                  <a:srgbClr val="006598"/>
                </a:solidFill>
                <a:latin typeface="Verdana"/>
              </a:rPr>
              <a:t>в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а</a:t>
            </a:r>
            <a:r>
              <a:rPr b="0" lang="ru-RU" sz="2400" spc="-12" strike="noStrike">
                <a:solidFill>
                  <a:srgbClr val="006598"/>
                </a:solidFill>
                <a:latin typeface="Verdana"/>
              </a:rPr>
              <a:t>н</a:t>
            </a:r>
            <a:r>
              <a:rPr b="0" lang="ru-RU" sz="2400" spc="-145" strike="noStrike">
                <a:solidFill>
                  <a:srgbClr val="006598"/>
                </a:solidFill>
                <a:latin typeface="Verdana"/>
              </a:rPr>
              <a:t>ня</a:t>
            </a:r>
            <a:r>
              <a:rPr b="0" lang="uk-UA" sz="2400" spc="-114" strike="noStrike">
                <a:solidFill>
                  <a:srgbClr val="006598"/>
                </a:solidFill>
                <a:latin typeface="Verdana"/>
              </a:rPr>
              <a:t>,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	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хво</a:t>
            </a:r>
            <a:r>
              <a:rPr b="0" lang="ru-RU" sz="2400" spc="12" strike="noStrike">
                <a:solidFill>
                  <a:srgbClr val="006598"/>
                </a:solidFill>
                <a:latin typeface="Verdana"/>
              </a:rPr>
              <a:t>р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обли</a:t>
            </a:r>
            <a:r>
              <a:rPr b="0" lang="ru-RU" sz="2400" spc="4" strike="noStrike">
                <a:solidFill>
                  <a:srgbClr val="006598"/>
                </a:solidFill>
                <a:latin typeface="Verdana"/>
              </a:rPr>
              <a:t>в</a:t>
            </a:r>
            <a:r>
              <a:rPr b="0" lang="uk-UA" sz="2400" spc="-59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	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ста</a:t>
            </a:r>
            <a:r>
              <a:rPr b="0" lang="ru-RU" sz="2400" spc="-12" strike="noStrike">
                <a:solidFill>
                  <a:srgbClr val="006598"/>
                </a:solidFill>
                <a:latin typeface="Verdana"/>
              </a:rPr>
              <a:t>н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и</a:t>
            </a:r>
            <a:endParaRPr b="0" lang="uk-UA" sz="2400" spc="-1" strike="noStrike">
              <a:latin typeface="Arial"/>
            </a:endParaRPr>
          </a:p>
        </p:txBody>
      </p:sp>
      <p:sp>
        <p:nvSpPr>
          <p:cNvPr id="227" name="object 14"/>
          <p:cNvSpPr/>
          <p:nvPr/>
        </p:nvSpPr>
        <p:spPr>
          <a:xfrm>
            <a:off x="1601640" y="3828960"/>
            <a:ext cx="5964120" cy="162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5680" bIns="0" anchor="t">
            <a:spAutoFit/>
          </a:bodyPr>
          <a:p>
            <a:pPr marL="354960" algn="just">
              <a:lnSpc>
                <a:spcPct val="100000"/>
              </a:lnSpc>
              <a:spcBef>
                <a:spcPts val="675"/>
              </a:spcBef>
            </a:pP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та </a:t>
            </a:r>
            <a:r>
              <a:rPr b="0" lang="ru-RU" sz="2400" spc="-177" strike="noStrike">
                <a:solidFill>
                  <a:srgbClr val="006598"/>
                </a:solidFill>
                <a:latin typeface="Verdana"/>
              </a:rPr>
              <a:t>ф</a:t>
            </a:r>
            <a:r>
              <a:rPr b="0" lang="uk-UA" sz="2400" spc="-177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177" strike="noStrike">
                <a:solidFill>
                  <a:srgbClr val="006598"/>
                </a:solidFill>
                <a:latin typeface="Verdana"/>
              </a:rPr>
              <a:t>зичн</a:t>
            </a:r>
            <a:r>
              <a:rPr b="0" lang="uk-UA" sz="2400" spc="-177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18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дефекти.</a:t>
            </a:r>
            <a:endParaRPr b="0" lang="uk-UA" sz="2400" spc="-1" strike="noStrike">
              <a:latin typeface="Arial"/>
            </a:endParaRPr>
          </a:p>
          <a:p>
            <a:pPr marL="355680" indent="-343080" algn="just">
              <a:lnSpc>
                <a:spcPct val="100000"/>
              </a:lnSpc>
              <a:spcBef>
                <a:spcPts val="581"/>
              </a:spcBef>
              <a:buClr>
                <a:srgbClr val="006598"/>
              </a:buClr>
              <a:buFont typeface="Verdana"/>
              <a:buChar char="•"/>
              <a:tabLst>
                <a:tab algn="l" pos="355680"/>
              </a:tabLst>
            </a:pPr>
            <a:r>
              <a:rPr b="1" lang="uk-UA" sz="2400" spc="-60" strike="noStrike">
                <a:solidFill>
                  <a:srgbClr val="006598"/>
                </a:solidFill>
                <a:latin typeface="Verdana"/>
              </a:rPr>
              <a:t>П</a:t>
            </a:r>
            <a:r>
              <a:rPr b="1" lang="ru-RU" sz="2400" spc="-60" strike="noStrike">
                <a:solidFill>
                  <a:srgbClr val="006598"/>
                </a:solidFill>
                <a:latin typeface="Verdana"/>
              </a:rPr>
              <a:t>опуляц</a:t>
            </a:r>
            <a:r>
              <a:rPr b="1" lang="uk-UA" sz="2400" spc="-60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1" lang="ru-RU" sz="2400" spc="-60" strike="noStrike">
                <a:solidFill>
                  <a:srgbClr val="006598"/>
                </a:solidFill>
                <a:latin typeface="Verdana"/>
              </a:rPr>
              <a:t>йне </a:t>
            </a:r>
            <a:r>
              <a:rPr b="1" lang="ru-RU" sz="2400" spc="-1" strike="noStrike">
                <a:solidFill>
                  <a:srgbClr val="006598"/>
                </a:solidFill>
                <a:latin typeface="Verdana"/>
              </a:rPr>
              <a:t>здоров`я 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-  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здоров`я населення та 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окремих  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його груп 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у </a:t>
            </a:r>
            <a:r>
              <a:rPr b="0" lang="ru-RU" sz="2400" spc="-145" strike="noStrike">
                <a:solidFill>
                  <a:srgbClr val="006598"/>
                </a:solidFill>
                <a:latin typeface="Verdana"/>
              </a:rPr>
              <a:t>кра</a:t>
            </a:r>
            <a:r>
              <a:rPr b="0" lang="uk-UA" sz="2400" spc="-145" strike="noStrike">
                <a:solidFill>
                  <a:srgbClr val="006598"/>
                </a:solidFill>
                <a:latin typeface="Verdana"/>
              </a:rPr>
              <a:t>ї</a:t>
            </a:r>
            <a:r>
              <a:rPr b="0" lang="ru-RU" sz="2400" spc="-145" strike="noStrike">
                <a:solidFill>
                  <a:srgbClr val="006598"/>
                </a:solidFill>
                <a:latin typeface="Verdana"/>
              </a:rPr>
              <a:t>н</a:t>
            </a:r>
            <a:r>
              <a:rPr b="0" lang="uk-UA" sz="2400" spc="-145" strike="noStrike">
                <a:solidFill>
                  <a:srgbClr val="006598"/>
                </a:solidFill>
                <a:latin typeface="Verdana"/>
              </a:rPr>
              <a:t>і, </a:t>
            </a:r>
            <a:r>
              <a:rPr b="0" lang="ru-RU" sz="2400" spc="-131" strike="noStrike">
                <a:solidFill>
                  <a:srgbClr val="006598"/>
                </a:solidFill>
                <a:latin typeface="Verdana"/>
              </a:rPr>
              <a:t>област</a:t>
            </a:r>
            <a:r>
              <a:rPr b="0" lang="uk-UA" sz="2400" spc="-131" strike="noStrike">
                <a:solidFill>
                  <a:srgbClr val="006598"/>
                </a:solidFill>
                <a:latin typeface="Verdana"/>
              </a:rPr>
              <a:t>і,</a:t>
            </a:r>
            <a:r>
              <a:rPr b="0" lang="ru-RU" sz="2400" spc="202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0" lang="ru-RU" sz="2400" spc="-177" strike="noStrike">
                <a:solidFill>
                  <a:srgbClr val="006598"/>
                </a:solidFill>
                <a:latin typeface="Verdana"/>
              </a:rPr>
              <a:t>рег</a:t>
            </a:r>
            <a:r>
              <a:rPr b="0" lang="uk-UA" sz="2400" spc="-177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177" strike="noStrike">
                <a:solidFill>
                  <a:srgbClr val="006598"/>
                </a:solidFill>
                <a:latin typeface="Verdana"/>
              </a:rPr>
              <a:t>он</a:t>
            </a:r>
            <a:r>
              <a:rPr b="0" lang="uk-UA" sz="2400" spc="-177" strike="noStrike">
                <a:solidFill>
                  <a:srgbClr val="006598"/>
                </a:solidFill>
                <a:latin typeface="Verdana"/>
              </a:rPr>
              <a:t>і</a:t>
            </a:r>
            <a:endParaRPr b="0" lang="uk-UA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" name="object 2"/>
          <p:cNvGrpSpPr/>
          <p:nvPr/>
        </p:nvGrpSpPr>
        <p:grpSpPr>
          <a:xfrm>
            <a:off x="0" y="76320"/>
            <a:ext cx="9143640" cy="6857640"/>
            <a:chOff x="0" y="76320"/>
            <a:chExt cx="9143640" cy="6857640"/>
          </a:xfrm>
        </p:grpSpPr>
        <p:sp>
          <p:nvSpPr>
            <p:cNvPr id="229" name="object 3"/>
            <p:cNvSpPr/>
            <p:nvPr/>
          </p:nvSpPr>
          <p:spPr>
            <a:xfrm>
              <a:off x="0" y="76320"/>
              <a:ext cx="9143640" cy="6857640"/>
            </a:xfrm>
            <a:prstGeom prst="rect">
              <a:avLst/>
            </a:prstGeom>
            <a:blipFill rotWithShape="0">
              <a:blip r:embed="rId1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0" name="object 4"/>
            <p:cNvSpPr/>
            <p:nvPr/>
          </p:nvSpPr>
          <p:spPr>
            <a:xfrm>
              <a:off x="191880" y="2189880"/>
              <a:ext cx="7365240" cy="1304280"/>
            </a:xfrm>
            <a:prstGeom prst="rect">
              <a:avLst/>
            </a:prstGeom>
            <a:blipFill rotWithShape="0">
              <a:blip r:embed="rId2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1" name="object 5"/>
            <p:cNvSpPr/>
            <p:nvPr/>
          </p:nvSpPr>
          <p:spPr>
            <a:xfrm>
              <a:off x="437400" y="2101680"/>
              <a:ext cx="5723640" cy="1483920"/>
            </a:xfrm>
            <a:prstGeom prst="rect">
              <a:avLst/>
            </a:prstGeom>
            <a:blipFill rotWithShape="0">
              <a:blip r:embed="rId3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2" name="object 6"/>
            <p:cNvSpPr/>
            <p:nvPr/>
          </p:nvSpPr>
          <p:spPr>
            <a:xfrm>
              <a:off x="235080" y="2209680"/>
              <a:ext cx="7279920" cy="1218240"/>
            </a:xfrm>
            <a:prstGeom prst="rect">
              <a:avLst/>
            </a:prstGeom>
            <a:blipFill rotWithShape="0">
              <a:blip r:embed="rId4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3" name="object 7"/>
            <p:cNvSpPr/>
            <p:nvPr/>
          </p:nvSpPr>
          <p:spPr>
            <a:xfrm>
              <a:off x="518040" y="3611880"/>
              <a:ext cx="7999200" cy="1304280"/>
            </a:xfrm>
            <a:prstGeom prst="rect">
              <a:avLst/>
            </a:prstGeom>
            <a:blipFill rotWithShape="0">
              <a:blip r:embed="rId5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4" name="object 8"/>
            <p:cNvSpPr/>
            <p:nvPr/>
          </p:nvSpPr>
          <p:spPr>
            <a:xfrm>
              <a:off x="1159920" y="3663720"/>
              <a:ext cx="5246640" cy="1206720"/>
            </a:xfrm>
            <a:prstGeom prst="rect">
              <a:avLst/>
            </a:prstGeom>
            <a:blipFill rotWithShape="0">
              <a:blip r:embed="rId6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5" name="object 9"/>
            <p:cNvSpPr/>
            <p:nvPr/>
          </p:nvSpPr>
          <p:spPr>
            <a:xfrm>
              <a:off x="560160" y="3632040"/>
              <a:ext cx="7914240" cy="1218240"/>
            </a:xfrm>
            <a:prstGeom prst="rect">
              <a:avLst/>
            </a:prstGeom>
            <a:blipFill rotWithShape="0">
              <a:blip r:embed="rId7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6" name="object 10"/>
            <p:cNvSpPr/>
            <p:nvPr/>
          </p:nvSpPr>
          <p:spPr>
            <a:xfrm>
              <a:off x="1368720" y="5033880"/>
              <a:ext cx="7584480" cy="1304280"/>
            </a:xfrm>
            <a:prstGeom prst="rect">
              <a:avLst/>
            </a:prstGeom>
            <a:blipFill rotWithShape="0">
              <a:blip r:embed="rId8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7" name="object 11"/>
            <p:cNvSpPr/>
            <p:nvPr/>
          </p:nvSpPr>
          <p:spPr>
            <a:xfrm>
              <a:off x="1505880" y="5006520"/>
              <a:ext cx="5923440" cy="1384920"/>
            </a:xfrm>
            <a:prstGeom prst="rect">
              <a:avLst/>
            </a:prstGeom>
            <a:blipFill rotWithShape="0">
              <a:blip r:embed="rId9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8" name="object 12"/>
            <p:cNvSpPr/>
            <p:nvPr/>
          </p:nvSpPr>
          <p:spPr>
            <a:xfrm>
              <a:off x="1410840" y="5054760"/>
              <a:ext cx="7496640" cy="1218240"/>
            </a:xfrm>
            <a:prstGeom prst="rect">
              <a:avLst/>
            </a:prstGeom>
            <a:blipFill rotWithShape="0">
              <a:blip r:embed="rId10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39" name="object 13"/>
          <p:cNvSpPr/>
          <p:nvPr/>
        </p:nvSpPr>
        <p:spPr>
          <a:xfrm>
            <a:off x="704160" y="1966320"/>
            <a:ext cx="6534360" cy="398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87200" bIns="0" anchor="t">
            <a:spAutoFit/>
          </a:bodyPr>
          <a:p>
            <a:pPr algn="ctr">
              <a:lnSpc>
                <a:spcPct val="100000"/>
              </a:lnSpc>
              <a:spcBef>
                <a:spcPts val="1474"/>
              </a:spcBef>
            </a:pPr>
            <a:r>
              <a:rPr b="1" lang="uk-UA" sz="2800" spc="-97" strike="noStrike">
                <a:solidFill>
                  <a:srgbClr val="006598"/>
                </a:solidFill>
                <a:latin typeface="Verdana"/>
              </a:rPr>
              <a:t>Д</a:t>
            </a:r>
            <a:r>
              <a:rPr b="1" lang="ru-RU" sz="2800" spc="-97" strike="noStrike">
                <a:solidFill>
                  <a:srgbClr val="006598"/>
                </a:solidFill>
                <a:latin typeface="Verdana"/>
              </a:rPr>
              <a:t>емограф</a:t>
            </a:r>
            <a:r>
              <a:rPr b="1" lang="uk-UA" sz="2800" spc="-97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1" lang="ru-RU" sz="2800" spc="-97" strike="noStrike">
                <a:solidFill>
                  <a:srgbClr val="006598"/>
                </a:solidFill>
                <a:latin typeface="Verdana"/>
              </a:rPr>
              <a:t>чн</a:t>
            </a:r>
            <a:r>
              <a:rPr b="1" lang="uk-UA" sz="2800" spc="-97" strike="noStrike">
                <a:solidFill>
                  <a:srgbClr val="006598"/>
                </a:solidFill>
                <a:latin typeface="Verdana"/>
              </a:rPr>
              <a:t>і</a:t>
            </a:r>
            <a:endParaRPr b="0" lang="uk-UA" sz="2800" spc="-1" strike="noStrike">
              <a:latin typeface="Arial"/>
            </a:endParaRPr>
          </a:p>
          <a:p>
            <a:pPr algn="ctr">
              <a:lnSpc>
                <a:spcPts val="2290"/>
              </a:lnSpc>
              <a:spcBef>
                <a:spcPts val="989"/>
              </a:spcBef>
            </a:pPr>
            <a:r>
              <a:rPr b="0" lang="uk-UA" sz="2000" spc="-60" strike="noStrike">
                <a:solidFill>
                  <a:srgbClr val="006598"/>
                </a:solidFill>
                <a:latin typeface="Verdana"/>
              </a:rPr>
              <a:t>(</a:t>
            </a:r>
            <a:r>
              <a:rPr b="0" lang="ru-RU" sz="2000" spc="-60" strike="noStrike">
                <a:solidFill>
                  <a:srgbClr val="006598"/>
                </a:solidFill>
                <a:latin typeface="Verdana"/>
              </a:rPr>
              <a:t>народжуван</a:t>
            </a:r>
            <a:r>
              <a:rPr b="0" lang="uk-UA" sz="2000" spc="-60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000" spc="-60" strike="noStrike">
                <a:solidFill>
                  <a:srgbClr val="006598"/>
                </a:solidFill>
                <a:latin typeface="Verdana"/>
              </a:rPr>
              <a:t>сть </a:t>
            </a:r>
            <a:r>
              <a:rPr b="0" lang="ru-RU" sz="2000" spc="-80" strike="noStrike">
                <a:solidFill>
                  <a:srgbClr val="006598"/>
                </a:solidFill>
                <a:latin typeface="Verdana"/>
              </a:rPr>
              <a:t>смертн</a:t>
            </a:r>
            <a:r>
              <a:rPr b="0" lang="uk-UA" sz="2000" spc="-80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000" spc="-80" strike="noStrike">
                <a:solidFill>
                  <a:srgbClr val="006598"/>
                </a:solidFill>
                <a:latin typeface="Verdana"/>
              </a:rPr>
              <a:t>сть</a:t>
            </a:r>
            <a:r>
              <a:rPr b="0" lang="uk-UA" sz="2000" spc="-80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0" lang="ru-RU" sz="2000" spc="58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0" lang="ru-RU" sz="2000" spc="-60" strike="noStrike">
                <a:solidFill>
                  <a:srgbClr val="006598"/>
                </a:solidFill>
                <a:latin typeface="Verdana"/>
              </a:rPr>
              <a:t>оч</a:t>
            </a:r>
            <a:r>
              <a:rPr b="0" lang="uk-UA" sz="2000" spc="-60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000" spc="-60" strike="noStrike">
                <a:solidFill>
                  <a:srgbClr val="006598"/>
                </a:solidFill>
                <a:latin typeface="Verdana"/>
              </a:rPr>
              <a:t>кувана</a:t>
            </a:r>
            <a:endParaRPr b="0" lang="uk-UA" sz="2000" spc="-1" strike="noStrike">
              <a:latin typeface="Arial"/>
            </a:endParaRPr>
          </a:p>
          <a:p>
            <a:pPr algn="ctr">
              <a:lnSpc>
                <a:spcPts val="2290"/>
              </a:lnSpc>
            </a:pPr>
            <a:r>
              <a:rPr b="0" lang="ru-RU" sz="2000" spc="-55" strike="noStrike">
                <a:solidFill>
                  <a:srgbClr val="006598"/>
                </a:solidFill>
                <a:latin typeface="Verdana"/>
              </a:rPr>
              <a:t>тривал</a:t>
            </a:r>
            <a:r>
              <a:rPr b="0" lang="uk-UA" sz="2000" spc="-55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000" spc="-55" strike="noStrike">
                <a:solidFill>
                  <a:srgbClr val="006598"/>
                </a:solidFill>
                <a:latin typeface="Verdana"/>
              </a:rPr>
              <a:t>сть</a:t>
            </a:r>
            <a:r>
              <a:rPr b="0" lang="ru-RU" sz="2000" spc="-26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0" lang="ru-RU" sz="2000" spc="-55" strike="noStrike">
                <a:solidFill>
                  <a:srgbClr val="006598"/>
                </a:solidFill>
                <a:latin typeface="Verdana"/>
              </a:rPr>
              <a:t>життя</a:t>
            </a:r>
            <a:r>
              <a:rPr b="0" lang="uk-UA" sz="2000" spc="-1" strike="noStrike">
                <a:solidFill>
                  <a:srgbClr val="000000"/>
                </a:solidFill>
                <a:latin typeface="Verdana"/>
              </a:rPr>
              <a:t>)</a:t>
            </a:r>
            <a:endParaRPr b="0" lang="uk-UA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800" spc="-55" strike="noStrike">
                <a:solidFill>
                  <a:srgbClr val="006598"/>
                </a:solidFill>
                <a:latin typeface="Verdana"/>
              </a:rPr>
              <a:t>3ахворюван</a:t>
            </a:r>
            <a:r>
              <a:rPr b="1" lang="uk-UA" sz="2800" spc="-55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1" lang="ru-RU" sz="2800" spc="-55" strike="noStrike">
                <a:solidFill>
                  <a:srgbClr val="006598"/>
                </a:solidFill>
                <a:latin typeface="Verdana"/>
              </a:rPr>
              <a:t>сть</a:t>
            </a:r>
            <a:endParaRPr b="0" lang="uk-UA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989"/>
              </a:spcBef>
            </a:pPr>
            <a:r>
              <a:rPr b="0" lang="uk-UA" sz="2000" spc="-35" strike="noStrike">
                <a:solidFill>
                  <a:srgbClr val="006598"/>
                </a:solidFill>
                <a:latin typeface="Verdana"/>
              </a:rPr>
              <a:t>(</a:t>
            </a:r>
            <a:r>
              <a:rPr b="0" lang="ru-RU" sz="2000" spc="-35" strike="noStrike">
                <a:solidFill>
                  <a:srgbClr val="006598"/>
                </a:solidFill>
                <a:latin typeface="Verdana"/>
              </a:rPr>
              <a:t>загальна</a:t>
            </a:r>
            <a:r>
              <a:rPr b="0" lang="uk-UA" sz="2000" spc="-35" strike="noStrike">
                <a:solidFill>
                  <a:srgbClr val="006598"/>
                </a:solidFill>
                <a:latin typeface="Verdana"/>
              </a:rPr>
              <a:t>,</a:t>
            </a:r>
            <a:r>
              <a:rPr b="0" lang="ru-RU" sz="2000" spc="-35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0" lang="uk-UA" sz="2000" spc="-12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000" spc="-126" strike="noStrike">
                <a:solidFill>
                  <a:srgbClr val="006598"/>
                </a:solidFill>
                <a:latin typeface="Verdana"/>
              </a:rPr>
              <a:t>нфекц</a:t>
            </a:r>
            <a:r>
              <a:rPr b="0" lang="uk-UA" sz="2000" spc="-12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000" spc="-126" strike="noStrike">
                <a:solidFill>
                  <a:srgbClr val="006598"/>
                </a:solidFill>
                <a:latin typeface="Verdana"/>
              </a:rPr>
              <a:t>йна</a:t>
            </a:r>
            <a:r>
              <a:rPr b="0" lang="uk-UA" sz="2000" spc="-126" strike="noStrike">
                <a:solidFill>
                  <a:srgbClr val="006598"/>
                </a:solidFill>
                <a:latin typeface="Verdana"/>
              </a:rPr>
              <a:t>,</a:t>
            </a:r>
            <a:r>
              <a:rPr b="0" lang="ru-RU" sz="2000" spc="-7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0" lang="ru-RU" sz="2000" spc="-75" strike="noStrike">
                <a:solidFill>
                  <a:srgbClr val="006598"/>
                </a:solidFill>
                <a:latin typeface="Verdana"/>
              </a:rPr>
              <a:t>госп</a:t>
            </a:r>
            <a:r>
              <a:rPr b="0" lang="uk-UA" sz="2000" spc="-75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000" spc="-75" strike="noStrike">
                <a:solidFill>
                  <a:srgbClr val="006598"/>
                </a:solidFill>
                <a:latin typeface="Verdana"/>
              </a:rPr>
              <a:t>тальна</a:t>
            </a:r>
            <a:r>
              <a:rPr b="0" lang="uk-UA" sz="2000" spc="-75" strike="noStrike">
                <a:solidFill>
                  <a:srgbClr val="006598"/>
                </a:solidFill>
                <a:latin typeface="Verdana"/>
              </a:rPr>
              <a:t>)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b="0" lang="uk-UA" sz="3050" spc="-1" strike="noStrike">
              <a:latin typeface="Arial"/>
            </a:endParaRPr>
          </a:p>
          <a:p>
            <a:pPr marL="1066680" algn="ctr">
              <a:lnSpc>
                <a:spcPct val="100000"/>
              </a:lnSpc>
            </a:pPr>
            <a:r>
              <a:rPr b="1" lang="uk-UA" sz="2400" spc="-7" strike="noStrike">
                <a:solidFill>
                  <a:srgbClr val="006598"/>
                </a:solidFill>
                <a:latin typeface="Verdana"/>
              </a:rPr>
              <a:t>Фі</a:t>
            </a:r>
            <a:r>
              <a:rPr b="1" lang="ru-RU" sz="2400" spc="-7" strike="noStrike">
                <a:solidFill>
                  <a:srgbClr val="006598"/>
                </a:solidFill>
                <a:latin typeface="Verdana"/>
              </a:rPr>
              <a:t>зичний</a:t>
            </a:r>
            <a:r>
              <a:rPr b="1" lang="ru-RU" sz="2400" spc="-100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1" lang="ru-RU" sz="2400" spc="-7" strike="noStrike">
                <a:solidFill>
                  <a:srgbClr val="006598"/>
                </a:solidFill>
                <a:latin typeface="Verdana"/>
              </a:rPr>
              <a:t>розвиток</a:t>
            </a:r>
            <a:endParaRPr b="0" lang="uk-UA" sz="2400" spc="-1" strike="noStrike">
              <a:latin typeface="Arial"/>
            </a:endParaRPr>
          </a:p>
          <a:p>
            <a:pPr marL="1068840" algn="ctr">
              <a:lnSpc>
                <a:spcPts val="2290"/>
              </a:lnSpc>
              <a:spcBef>
                <a:spcPts val="811"/>
              </a:spcBef>
            </a:pPr>
            <a:r>
              <a:rPr b="0" lang="uk-UA" sz="2000" spc="-26" strike="noStrike">
                <a:solidFill>
                  <a:srgbClr val="006598"/>
                </a:solidFill>
                <a:latin typeface="Verdana"/>
              </a:rPr>
              <a:t>(</a:t>
            </a:r>
            <a:r>
              <a:rPr b="0" lang="ru-RU" sz="2000" spc="-26" strike="noStrike">
                <a:solidFill>
                  <a:srgbClr val="006598"/>
                </a:solidFill>
                <a:latin typeface="Verdana"/>
              </a:rPr>
              <a:t>морфо-функц</a:t>
            </a:r>
            <a:r>
              <a:rPr b="0" lang="uk-UA" sz="2000" spc="-2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000" spc="-26" strike="noStrike">
                <a:solidFill>
                  <a:srgbClr val="006598"/>
                </a:solidFill>
                <a:latin typeface="Verdana"/>
              </a:rPr>
              <a:t>онального </a:t>
            </a:r>
            <a:r>
              <a:rPr b="0" lang="ru-RU" sz="2000" spc="-7" strike="noStrike">
                <a:solidFill>
                  <a:srgbClr val="006598"/>
                </a:solidFill>
                <a:latin typeface="Verdana"/>
              </a:rPr>
              <a:t>та</a:t>
            </a:r>
            <a:r>
              <a:rPr b="0" lang="ru-RU" sz="2000" spc="-80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0" lang="ru-RU" sz="2000" spc="-86" strike="noStrike">
                <a:solidFill>
                  <a:srgbClr val="006598"/>
                </a:solidFill>
                <a:latin typeface="Verdana"/>
              </a:rPr>
              <a:t>б</a:t>
            </a:r>
            <a:r>
              <a:rPr b="0" lang="uk-UA" sz="2000" spc="-8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000" spc="-86" strike="noStrike">
                <a:solidFill>
                  <a:srgbClr val="006598"/>
                </a:solidFill>
                <a:latin typeface="Verdana"/>
              </a:rPr>
              <a:t>олог</a:t>
            </a:r>
            <a:r>
              <a:rPr b="0" lang="uk-UA" sz="2000" spc="-8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000" spc="-86" strike="noStrike">
                <a:solidFill>
                  <a:srgbClr val="006598"/>
                </a:solidFill>
                <a:latin typeface="Verdana"/>
              </a:rPr>
              <a:t>чного</a:t>
            </a:r>
            <a:endParaRPr b="0" lang="uk-UA" sz="2000" spc="-1" strike="noStrike">
              <a:latin typeface="Arial"/>
            </a:endParaRPr>
          </a:p>
          <a:p>
            <a:pPr marL="1066320" algn="ctr">
              <a:lnSpc>
                <a:spcPts val="2290"/>
              </a:lnSpc>
            </a:pPr>
            <a:r>
              <a:rPr b="0" lang="ru-RU" sz="2000" spc="-41" strike="noStrike">
                <a:solidFill>
                  <a:srgbClr val="006598"/>
                </a:solidFill>
                <a:latin typeface="Verdana"/>
              </a:rPr>
              <a:t>розвитку</a:t>
            </a:r>
            <a:r>
              <a:rPr b="0" lang="uk-UA" sz="2000" spc="-41" strike="noStrike">
                <a:solidFill>
                  <a:srgbClr val="006598"/>
                </a:solidFill>
                <a:latin typeface="Verdana"/>
              </a:rPr>
              <a:t>)</a:t>
            </a:r>
            <a:endParaRPr b="0" lang="uk-UA" sz="2000" spc="-1" strike="noStrike">
              <a:latin typeface="Arial"/>
            </a:endParaRPr>
          </a:p>
        </p:txBody>
      </p:sp>
      <p:grpSp>
        <p:nvGrpSpPr>
          <p:cNvPr id="240" name="object 14"/>
          <p:cNvGrpSpPr/>
          <p:nvPr/>
        </p:nvGrpSpPr>
        <p:grpSpPr>
          <a:xfrm>
            <a:off x="6724800" y="3057480"/>
            <a:ext cx="1434600" cy="2206080"/>
            <a:chOff x="6724800" y="3057480"/>
            <a:chExt cx="1434600" cy="2206080"/>
          </a:xfrm>
        </p:grpSpPr>
        <p:sp>
          <p:nvSpPr>
            <p:cNvPr id="241" name="object 15"/>
            <p:cNvSpPr/>
            <p:nvPr/>
          </p:nvSpPr>
          <p:spPr>
            <a:xfrm>
              <a:off x="6724800" y="3057480"/>
              <a:ext cx="792000" cy="792000"/>
            </a:xfrm>
            <a:custGeom>
              <a:avLst/>
              <a:gdLst>
                <a:gd name="textAreaLeft" fmla="*/ 0 w 792000"/>
                <a:gd name="textAreaRight" fmla="*/ 792360 w 792000"/>
                <a:gd name="textAreaTop" fmla="*/ 0 h 792000"/>
                <a:gd name="textAreaBottom" fmla="*/ 792360 h 792000"/>
              </a:gdLst>
              <a:ahLst/>
              <a:rect l="textAreaLeft" t="textAreaTop" r="textAreaRight" b="textAreaBottom"/>
              <a:pathLst>
                <a:path w="792479" h="792479">
                  <a:moveTo>
                    <a:pt x="614172" y="0"/>
                  </a:moveTo>
                  <a:lnTo>
                    <a:pt x="178308" y="0"/>
                  </a:lnTo>
                  <a:lnTo>
                    <a:pt x="178308" y="435864"/>
                  </a:lnTo>
                  <a:lnTo>
                    <a:pt x="0" y="435864"/>
                  </a:lnTo>
                  <a:lnTo>
                    <a:pt x="396240" y="792480"/>
                  </a:lnTo>
                  <a:lnTo>
                    <a:pt x="792480" y="435864"/>
                  </a:lnTo>
                  <a:lnTo>
                    <a:pt x="614172" y="435864"/>
                  </a:lnTo>
                  <a:lnTo>
                    <a:pt x="614172" y="0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2" name="object 16"/>
            <p:cNvSpPr/>
            <p:nvPr/>
          </p:nvSpPr>
          <p:spPr>
            <a:xfrm>
              <a:off x="6724800" y="3057480"/>
              <a:ext cx="792000" cy="792000"/>
            </a:xfrm>
            <a:custGeom>
              <a:avLst/>
              <a:gdLst>
                <a:gd name="textAreaLeft" fmla="*/ 0 w 792000"/>
                <a:gd name="textAreaRight" fmla="*/ 792360 w 792000"/>
                <a:gd name="textAreaTop" fmla="*/ 0 h 792000"/>
                <a:gd name="textAreaBottom" fmla="*/ 792360 h 792000"/>
              </a:gdLst>
              <a:ahLst/>
              <a:rect l="textAreaLeft" t="textAreaTop" r="textAreaRight" b="textAreaBottom"/>
              <a:pathLst>
                <a:path w="792479" h="792479">
                  <a:moveTo>
                    <a:pt x="0" y="435864"/>
                  </a:moveTo>
                  <a:lnTo>
                    <a:pt x="178308" y="435864"/>
                  </a:lnTo>
                  <a:lnTo>
                    <a:pt x="178308" y="0"/>
                  </a:lnTo>
                  <a:lnTo>
                    <a:pt x="614172" y="0"/>
                  </a:lnTo>
                  <a:lnTo>
                    <a:pt x="614172" y="435864"/>
                  </a:lnTo>
                  <a:lnTo>
                    <a:pt x="792480" y="435864"/>
                  </a:lnTo>
                  <a:lnTo>
                    <a:pt x="396240" y="792480"/>
                  </a:lnTo>
                  <a:lnTo>
                    <a:pt x="0" y="435864"/>
                  </a:lnTo>
                  <a:close/>
                </a:path>
              </a:pathLst>
            </a:custGeom>
            <a:noFill/>
            <a:ln w="9525">
              <a:solidFill>
                <a:srgbClr val="00558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3" name="object 17"/>
            <p:cNvSpPr/>
            <p:nvPr/>
          </p:nvSpPr>
          <p:spPr>
            <a:xfrm>
              <a:off x="7367400" y="4471560"/>
              <a:ext cx="792000" cy="792000"/>
            </a:xfrm>
            <a:custGeom>
              <a:avLst/>
              <a:gdLst>
                <a:gd name="textAreaLeft" fmla="*/ 0 w 792000"/>
                <a:gd name="textAreaRight" fmla="*/ 792360 w 792000"/>
                <a:gd name="textAreaTop" fmla="*/ 0 h 792000"/>
                <a:gd name="textAreaBottom" fmla="*/ 792360 h 792000"/>
              </a:gdLst>
              <a:ahLst/>
              <a:rect l="textAreaLeft" t="textAreaTop" r="textAreaRight" b="textAreaBottom"/>
              <a:pathLst>
                <a:path w="792479" h="792479">
                  <a:moveTo>
                    <a:pt x="614172" y="0"/>
                  </a:moveTo>
                  <a:lnTo>
                    <a:pt x="178308" y="0"/>
                  </a:lnTo>
                  <a:lnTo>
                    <a:pt x="178308" y="435864"/>
                  </a:lnTo>
                  <a:lnTo>
                    <a:pt x="0" y="435864"/>
                  </a:lnTo>
                  <a:lnTo>
                    <a:pt x="396240" y="792480"/>
                  </a:lnTo>
                  <a:lnTo>
                    <a:pt x="792480" y="435864"/>
                  </a:lnTo>
                  <a:lnTo>
                    <a:pt x="614172" y="435864"/>
                  </a:lnTo>
                  <a:lnTo>
                    <a:pt x="614172" y="0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4" name="object 18"/>
            <p:cNvSpPr/>
            <p:nvPr/>
          </p:nvSpPr>
          <p:spPr>
            <a:xfrm>
              <a:off x="7367400" y="4471560"/>
              <a:ext cx="792000" cy="792000"/>
            </a:xfrm>
            <a:custGeom>
              <a:avLst/>
              <a:gdLst>
                <a:gd name="textAreaLeft" fmla="*/ 0 w 792000"/>
                <a:gd name="textAreaRight" fmla="*/ 792360 w 792000"/>
                <a:gd name="textAreaTop" fmla="*/ 0 h 792000"/>
                <a:gd name="textAreaBottom" fmla="*/ 792360 h 792000"/>
              </a:gdLst>
              <a:ahLst/>
              <a:rect l="textAreaLeft" t="textAreaTop" r="textAreaRight" b="textAreaBottom"/>
              <a:pathLst>
                <a:path w="792479" h="792479">
                  <a:moveTo>
                    <a:pt x="0" y="435864"/>
                  </a:moveTo>
                  <a:lnTo>
                    <a:pt x="178308" y="435864"/>
                  </a:lnTo>
                  <a:lnTo>
                    <a:pt x="178308" y="0"/>
                  </a:lnTo>
                  <a:lnTo>
                    <a:pt x="614172" y="0"/>
                  </a:lnTo>
                  <a:lnTo>
                    <a:pt x="614172" y="435864"/>
                  </a:lnTo>
                  <a:lnTo>
                    <a:pt x="792480" y="435864"/>
                  </a:lnTo>
                  <a:lnTo>
                    <a:pt x="396240" y="792480"/>
                  </a:lnTo>
                  <a:lnTo>
                    <a:pt x="0" y="435864"/>
                  </a:lnTo>
                  <a:close/>
                </a:path>
              </a:pathLst>
            </a:custGeom>
            <a:noFill/>
            <a:ln w="9525">
              <a:solidFill>
                <a:srgbClr val="00558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1695600" y="365040"/>
            <a:ext cx="6728760" cy="129240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 indent="0" algn="ctr">
              <a:lnSpc>
                <a:spcPct val="100000"/>
              </a:lnSpc>
              <a:spcBef>
                <a:spcPts val="96"/>
              </a:spcBef>
              <a:buNone/>
            </a:pPr>
            <a:r>
              <a:rPr b="1" lang="ru-RU" sz="2800" spc="-7" strike="noStrike">
                <a:solidFill>
                  <a:srgbClr val="003232"/>
                </a:solidFill>
                <a:latin typeface="Verdana"/>
              </a:rPr>
              <a:t>Комплекс </a:t>
            </a:r>
            <a:r>
              <a:rPr b="1" lang="ru-RU" sz="2800" spc="-12" strike="noStrike">
                <a:solidFill>
                  <a:srgbClr val="003232"/>
                </a:solidFill>
                <a:latin typeface="Verdana"/>
              </a:rPr>
              <a:t>медичних </a:t>
            </a:r>
            <a:r>
              <a:rPr b="1" lang="ru-RU" sz="2800" spc="-126" strike="noStrike">
                <a:solidFill>
                  <a:srgbClr val="003232"/>
                </a:solidFill>
                <a:latin typeface="Verdana"/>
              </a:rPr>
              <a:t>показник</a:t>
            </a:r>
            <a:r>
              <a:rPr b="1" lang="uk-UA" sz="2800" spc="-126" strike="noStrike">
                <a:solidFill>
                  <a:srgbClr val="003232"/>
                </a:solidFill>
                <a:latin typeface="Verdana"/>
              </a:rPr>
              <a:t>ів,  </a:t>
            </a:r>
            <a:r>
              <a:rPr b="1" lang="uk-UA" sz="2800" spc="-7" strike="noStrike">
                <a:solidFill>
                  <a:srgbClr val="003232"/>
                </a:solidFill>
                <a:latin typeface="Verdana"/>
              </a:rPr>
              <a:t>що характеризують здоров`я  населення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6" name="object 2"/>
          <p:cNvGrpSpPr/>
          <p:nvPr/>
        </p:nvGrpSpPr>
        <p:grpSpPr>
          <a:xfrm>
            <a:off x="0" y="0"/>
            <a:ext cx="9143640" cy="6857640"/>
            <a:chOff x="0" y="0"/>
            <a:chExt cx="9143640" cy="6857640"/>
          </a:xfrm>
        </p:grpSpPr>
        <p:sp>
          <p:nvSpPr>
            <p:cNvPr id="247" name="object 3"/>
            <p:cNvSpPr/>
            <p:nvPr/>
          </p:nvSpPr>
          <p:spPr>
            <a:xfrm>
              <a:off x="0" y="0"/>
              <a:ext cx="9143640" cy="6857640"/>
            </a:xfrm>
            <a:prstGeom prst="rect">
              <a:avLst/>
            </a:prstGeom>
            <a:blipFill rotWithShape="0">
              <a:blip r:embed="rId1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8" name="object 4"/>
            <p:cNvSpPr/>
            <p:nvPr/>
          </p:nvSpPr>
          <p:spPr>
            <a:xfrm>
              <a:off x="245520" y="2113920"/>
              <a:ext cx="7368120" cy="1412280"/>
            </a:xfrm>
            <a:prstGeom prst="rect">
              <a:avLst/>
            </a:prstGeom>
            <a:blipFill rotWithShape="0">
              <a:blip r:embed="rId2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9" name="object 5"/>
            <p:cNvSpPr/>
            <p:nvPr/>
          </p:nvSpPr>
          <p:spPr>
            <a:xfrm>
              <a:off x="1521000" y="2219040"/>
              <a:ext cx="3610080" cy="1206720"/>
            </a:xfrm>
            <a:prstGeom prst="rect">
              <a:avLst/>
            </a:prstGeom>
            <a:blipFill rotWithShape="0">
              <a:blip r:embed="rId3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0" name="object 6"/>
            <p:cNvSpPr/>
            <p:nvPr/>
          </p:nvSpPr>
          <p:spPr>
            <a:xfrm>
              <a:off x="287640" y="2141280"/>
              <a:ext cx="7283160" cy="1319760"/>
            </a:xfrm>
            <a:prstGeom prst="rect">
              <a:avLst/>
            </a:prstGeom>
            <a:blipFill rotWithShape="0">
              <a:blip r:embed="rId4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1" name="object 7"/>
            <p:cNvSpPr/>
            <p:nvPr/>
          </p:nvSpPr>
          <p:spPr>
            <a:xfrm>
              <a:off x="1530000" y="3736800"/>
              <a:ext cx="7368120" cy="1414080"/>
            </a:xfrm>
            <a:prstGeom prst="rect">
              <a:avLst/>
            </a:prstGeom>
            <a:blipFill rotWithShape="0">
              <a:blip r:embed="rId5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2" name="object 8"/>
            <p:cNvSpPr/>
            <p:nvPr/>
          </p:nvSpPr>
          <p:spPr>
            <a:xfrm>
              <a:off x="1716120" y="3703320"/>
              <a:ext cx="4970880" cy="1483920"/>
            </a:xfrm>
            <a:prstGeom prst="rect">
              <a:avLst/>
            </a:prstGeom>
            <a:blipFill rotWithShape="0">
              <a:blip r:embed="rId6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3" name="object 9"/>
            <p:cNvSpPr/>
            <p:nvPr/>
          </p:nvSpPr>
          <p:spPr>
            <a:xfrm>
              <a:off x="1572840" y="3765600"/>
              <a:ext cx="7283160" cy="1319400"/>
            </a:xfrm>
            <a:prstGeom prst="rect">
              <a:avLst/>
            </a:prstGeom>
            <a:blipFill rotWithShape="0">
              <a:blip r:embed="rId7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54" name="object 10"/>
          <p:cNvSpPr/>
          <p:nvPr/>
        </p:nvSpPr>
        <p:spPr>
          <a:xfrm>
            <a:off x="1705320" y="2160000"/>
            <a:ext cx="4613040" cy="280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86840" bIns="0" anchor="t">
            <a:spAutoFit/>
          </a:bodyPr>
          <a:p>
            <a:pPr marL="297360">
              <a:lnSpc>
                <a:spcPct val="100000"/>
              </a:lnSpc>
              <a:spcBef>
                <a:spcPts val="1471"/>
              </a:spcBef>
            </a:pPr>
            <a:r>
              <a:rPr b="1" lang="ru-RU" sz="2800" spc="-126" strike="noStrike">
                <a:solidFill>
                  <a:srgbClr val="006598"/>
                </a:solidFill>
                <a:latin typeface="Verdana"/>
              </a:rPr>
              <a:t>Інвал</a:t>
            </a:r>
            <a:r>
              <a:rPr b="1" lang="uk-UA" sz="2800" spc="-12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1" lang="ru-RU" sz="2800" spc="-126" strike="noStrike">
                <a:solidFill>
                  <a:srgbClr val="006598"/>
                </a:solidFill>
                <a:latin typeface="Verdana"/>
              </a:rPr>
              <a:t>дн</a:t>
            </a:r>
            <a:r>
              <a:rPr b="1" lang="uk-UA" sz="2800" spc="-12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1" lang="ru-RU" sz="2800" spc="-126" strike="noStrike">
                <a:solidFill>
                  <a:srgbClr val="006598"/>
                </a:solidFill>
                <a:latin typeface="Verdana"/>
              </a:rPr>
              <a:t>сть</a:t>
            </a:r>
            <a:endParaRPr b="0" lang="uk-UA" sz="2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5"/>
              </a:spcBef>
            </a:pPr>
            <a:r>
              <a:rPr b="0" lang="uk-UA" sz="2000" spc="-12" strike="noStrike">
                <a:solidFill>
                  <a:srgbClr val="006598"/>
                </a:solidFill>
                <a:latin typeface="Verdana"/>
              </a:rPr>
              <a:t>(</a:t>
            </a:r>
            <a:r>
              <a:rPr b="0" lang="ru-RU" sz="2000" spc="-12" strike="noStrike">
                <a:solidFill>
                  <a:srgbClr val="006598"/>
                </a:solidFill>
                <a:latin typeface="Verdana"/>
              </a:rPr>
              <a:t>первинна </a:t>
            </a:r>
            <a:r>
              <a:rPr b="0" lang="ru-RU" sz="2000" spc="-1" strike="noStrike">
                <a:solidFill>
                  <a:srgbClr val="006598"/>
                </a:solidFill>
                <a:latin typeface="Verdana"/>
              </a:rPr>
              <a:t>та</a:t>
            </a:r>
            <a:r>
              <a:rPr b="0" lang="ru-RU" sz="2000" spc="-21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0" lang="ru-RU" sz="2000" spc="-41" strike="noStrike">
                <a:solidFill>
                  <a:srgbClr val="006598"/>
                </a:solidFill>
                <a:latin typeface="Verdana"/>
              </a:rPr>
              <a:t>загальна</a:t>
            </a:r>
            <a:r>
              <a:rPr b="0" lang="uk-UA" sz="2000" spc="-41" strike="noStrike">
                <a:solidFill>
                  <a:srgbClr val="006598"/>
                </a:solidFill>
                <a:latin typeface="Verdana"/>
              </a:rPr>
              <a:t>)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uk-UA" sz="2400" spc="-1" strike="noStrike">
              <a:latin typeface="Arial"/>
            </a:endParaRPr>
          </a:p>
          <a:p>
            <a:pPr marL="267480">
              <a:lnSpc>
                <a:spcPct val="100000"/>
              </a:lnSpc>
              <a:spcBef>
                <a:spcPts val="2024"/>
              </a:spcBef>
            </a:pPr>
            <a:r>
              <a:rPr b="1" lang="uk-UA" sz="2800" spc="-35" strike="noStrike">
                <a:solidFill>
                  <a:srgbClr val="006598"/>
                </a:solidFill>
                <a:latin typeface="Verdana"/>
              </a:rPr>
              <a:t>Д</a:t>
            </a:r>
            <a:r>
              <a:rPr b="1" lang="ru-RU" sz="2800" spc="-35" strike="noStrike">
                <a:solidFill>
                  <a:srgbClr val="006598"/>
                </a:solidFill>
                <a:latin typeface="Verdana"/>
              </a:rPr>
              <a:t>онозолог</a:t>
            </a:r>
            <a:r>
              <a:rPr b="1" lang="uk-UA" sz="2800" spc="-35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1" lang="ru-RU" sz="2800" spc="-35" strike="noStrike">
                <a:solidFill>
                  <a:srgbClr val="006598"/>
                </a:solidFill>
                <a:latin typeface="Verdana"/>
              </a:rPr>
              <a:t>чний</a:t>
            </a:r>
            <a:r>
              <a:rPr b="1" lang="ru-RU" sz="2800" spc="12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1" lang="ru-RU" sz="2800" spc="-12" strike="noStrike">
                <a:solidFill>
                  <a:srgbClr val="006598"/>
                </a:solidFill>
                <a:latin typeface="Verdana"/>
              </a:rPr>
              <a:t>стан</a:t>
            </a:r>
            <a:endParaRPr b="0" lang="uk-UA" sz="2800" spc="-1" strike="noStrike">
              <a:latin typeface="Arial"/>
            </a:endParaRPr>
          </a:p>
          <a:p>
            <a:pPr marL="255960" algn="ctr">
              <a:lnSpc>
                <a:spcPts val="2296"/>
              </a:lnSpc>
              <a:spcBef>
                <a:spcPts val="989"/>
              </a:spcBef>
            </a:pPr>
            <a:r>
              <a:rPr b="0" lang="uk-UA" sz="2000" spc="-140" strike="noStrike">
                <a:solidFill>
                  <a:srgbClr val="006598"/>
                </a:solidFill>
                <a:latin typeface="Verdana"/>
              </a:rPr>
              <a:t>(імунітет, опірність систем, активність ферментів)</a:t>
            </a:r>
            <a:endParaRPr b="0" lang="uk-UA" sz="2000" spc="-1" strike="noStrike">
              <a:latin typeface="Arial"/>
            </a:endParaRPr>
          </a:p>
        </p:txBody>
      </p:sp>
      <p:grpSp>
        <p:nvGrpSpPr>
          <p:cNvPr id="255" name="object 11"/>
          <p:cNvGrpSpPr/>
          <p:nvPr/>
        </p:nvGrpSpPr>
        <p:grpSpPr>
          <a:xfrm>
            <a:off x="6707520" y="3177360"/>
            <a:ext cx="863280" cy="863280"/>
            <a:chOff x="6707520" y="3177360"/>
            <a:chExt cx="863280" cy="863280"/>
          </a:xfrm>
        </p:grpSpPr>
        <p:sp>
          <p:nvSpPr>
            <p:cNvPr id="256" name="object 12"/>
            <p:cNvSpPr/>
            <p:nvPr/>
          </p:nvSpPr>
          <p:spPr>
            <a:xfrm>
              <a:off x="6707520" y="3177360"/>
              <a:ext cx="863280" cy="863280"/>
            </a:xfrm>
            <a:custGeom>
              <a:avLst/>
              <a:gdLst>
                <a:gd name="textAreaLeft" fmla="*/ 0 w 863280"/>
                <a:gd name="textAreaRight" fmla="*/ 863640 w 863280"/>
                <a:gd name="textAreaTop" fmla="*/ 0 h 863280"/>
                <a:gd name="textAreaBottom" fmla="*/ 863640 h 863280"/>
              </a:gdLst>
              <a:ahLst/>
              <a:rect l="textAreaLeft" t="textAreaTop" r="textAreaRight" b="textAreaBottom"/>
              <a:pathLst>
                <a:path w="863600" h="863600">
                  <a:moveTo>
                    <a:pt x="669163" y="0"/>
                  </a:moveTo>
                  <a:lnTo>
                    <a:pt x="194183" y="0"/>
                  </a:lnTo>
                  <a:lnTo>
                    <a:pt x="194183" y="474853"/>
                  </a:lnTo>
                  <a:lnTo>
                    <a:pt x="0" y="474853"/>
                  </a:lnTo>
                  <a:lnTo>
                    <a:pt x="431673" y="863473"/>
                  </a:lnTo>
                  <a:lnTo>
                    <a:pt x="863473" y="474853"/>
                  </a:lnTo>
                  <a:lnTo>
                    <a:pt x="669163" y="474853"/>
                  </a:lnTo>
                  <a:lnTo>
                    <a:pt x="669163" y="0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7" name="object 13"/>
            <p:cNvSpPr/>
            <p:nvPr/>
          </p:nvSpPr>
          <p:spPr>
            <a:xfrm>
              <a:off x="6707520" y="3177360"/>
              <a:ext cx="863280" cy="863280"/>
            </a:xfrm>
            <a:custGeom>
              <a:avLst/>
              <a:gdLst>
                <a:gd name="textAreaLeft" fmla="*/ 0 w 863280"/>
                <a:gd name="textAreaRight" fmla="*/ 863640 w 863280"/>
                <a:gd name="textAreaTop" fmla="*/ 0 h 863280"/>
                <a:gd name="textAreaBottom" fmla="*/ 863640 h 863280"/>
              </a:gdLst>
              <a:ahLst/>
              <a:rect l="textAreaLeft" t="textAreaTop" r="textAreaRight" b="textAreaBottom"/>
              <a:pathLst>
                <a:path w="863600" h="863600">
                  <a:moveTo>
                    <a:pt x="0" y="474853"/>
                  </a:moveTo>
                  <a:lnTo>
                    <a:pt x="194183" y="474853"/>
                  </a:lnTo>
                  <a:lnTo>
                    <a:pt x="194183" y="0"/>
                  </a:lnTo>
                  <a:lnTo>
                    <a:pt x="669163" y="0"/>
                  </a:lnTo>
                  <a:lnTo>
                    <a:pt x="669163" y="474853"/>
                  </a:lnTo>
                  <a:lnTo>
                    <a:pt x="863473" y="474853"/>
                  </a:lnTo>
                  <a:lnTo>
                    <a:pt x="431673" y="863473"/>
                  </a:lnTo>
                  <a:lnTo>
                    <a:pt x="0" y="474853"/>
                  </a:lnTo>
                  <a:close/>
                </a:path>
              </a:pathLst>
            </a:custGeom>
            <a:noFill/>
            <a:ln w="9525">
              <a:solidFill>
                <a:srgbClr val="00558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2143080" y="365040"/>
            <a:ext cx="6728760" cy="1292400"/>
          </a:xfrm>
          <a:prstGeom prst="rect">
            <a:avLst/>
          </a:prstGeom>
          <a:noFill/>
          <a:ln w="0">
            <a:noFill/>
          </a:ln>
        </p:spPr>
        <p:txBody>
          <a:bodyPr lIns="0" rIns="0" tIns="12240" bIns="0" anchor="t">
            <a:noAutofit/>
          </a:bodyPr>
          <a:p>
            <a:pPr marL="12600" indent="0" algn="ctr">
              <a:lnSpc>
                <a:spcPct val="100000"/>
              </a:lnSpc>
              <a:spcBef>
                <a:spcPts val="96"/>
              </a:spcBef>
              <a:buNone/>
            </a:pPr>
            <a:r>
              <a:rPr b="1" lang="ru-RU" sz="2800" spc="-7" strike="noStrike">
                <a:solidFill>
                  <a:srgbClr val="003232"/>
                </a:solidFill>
                <a:latin typeface="Verdana"/>
              </a:rPr>
              <a:t>Комплекс </a:t>
            </a:r>
            <a:r>
              <a:rPr b="1" lang="ru-RU" sz="2800" spc="-12" strike="noStrike">
                <a:solidFill>
                  <a:srgbClr val="003232"/>
                </a:solidFill>
                <a:latin typeface="Verdana"/>
              </a:rPr>
              <a:t>медичних </a:t>
            </a:r>
            <a:r>
              <a:rPr b="1" lang="ru-RU" sz="2800" spc="-126" strike="noStrike">
                <a:solidFill>
                  <a:srgbClr val="003232"/>
                </a:solidFill>
                <a:latin typeface="Verdana"/>
              </a:rPr>
              <a:t>показник</a:t>
            </a:r>
            <a:r>
              <a:rPr b="1" lang="uk-UA" sz="2800" spc="-126" strike="noStrike">
                <a:solidFill>
                  <a:srgbClr val="003232"/>
                </a:solidFill>
                <a:latin typeface="Verdana"/>
              </a:rPr>
              <a:t>ів  </a:t>
            </a:r>
            <a:r>
              <a:rPr b="1" lang="uk-UA" sz="2800" spc="-7" strike="noStrike">
                <a:solidFill>
                  <a:srgbClr val="003232"/>
                </a:solidFill>
                <a:latin typeface="Verdana"/>
              </a:rPr>
              <a:t>що характеризують </a:t>
            </a:r>
            <a:r>
              <a:rPr b="1" lang="uk-UA" sz="2800" spc="-1" strike="noStrike">
                <a:solidFill>
                  <a:srgbClr val="003232"/>
                </a:solidFill>
                <a:latin typeface="Verdana"/>
              </a:rPr>
              <a:t>здоров`я  </a:t>
            </a:r>
            <a:r>
              <a:rPr b="1" lang="uk-UA" sz="2800" spc="-7" strike="noStrike">
                <a:solidFill>
                  <a:srgbClr val="003232"/>
                </a:solidFill>
                <a:latin typeface="Verdana"/>
              </a:rPr>
              <a:t>населення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9" name="object 2"/>
          <p:cNvGrpSpPr/>
          <p:nvPr/>
        </p:nvGrpSpPr>
        <p:grpSpPr>
          <a:xfrm>
            <a:off x="0" y="11160"/>
            <a:ext cx="9143640" cy="6846480"/>
            <a:chOff x="0" y="11160"/>
            <a:chExt cx="9143640" cy="6846480"/>
          </a:xfrm>
        </p:grpSpPr>
        <p:sp>
          <p:nvSpPr>
            <p:cNvPr id="260" name="object 3"/>
            <p:cNvSpPr/>
            <p:nvPr/>
          </p:nvSpPr>
          <p:spPr>
            <a:xfrm>
              <a:off x="0" y="11160"/>
              <a:ext cx="9143640" cy="6846480"/>
            </a:xfrm>
            <a:prstGeom prst="rect">
              <a:avLst/>
            </a:prstGeom>
            <a:blipFill rotWithShape="0">
              <a:blip r:embed="rId1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1" name="object 4"/>
            <p:cNvSpPr/>
            <p:nvPr/>
          </p:nvSpPr>
          <p:spPr>
            <a:xfrm>
              <a:off x="626400" y="1332000"/>
              <a:ext cx="7909200" cy="706680"/>
            </a:xfrm>
            <a:prstGeom prst="rect">
              <a:avLst/>
            </a:prstGeom>
            <a:blipFill rotWithShape="0">
              <a:blip r:embed="rId2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2" name="object 5"/>
            <p:cNvSpPr/>
            <p:nvPr/>
          </p:nvSpPr>
          <p:spPr>
            <a:xfrm>
              <a:off x="2597040" y="1274040"/>
              <a:ext cx="4109760" cy="938520"/>
            </a:xfrm>
            <a:prstGeom prst="rect">
              <a:avLst/>
            </a:prstGeom>
            <a:blipFill rotWithShape="0">
              <a:blip r:embed="rId3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3" name="object 6"/>
            <p:cNvSpPr/>
            <p:nvPr/>
          </p:nvSpPr>
          <p:spPr>
            <a:xfrm>
              <a:off x="687240" y="1373400"/>
              <a:ext cx="7786800" cy="583920"/>
            </a:xfrm>
            <a:custGeom>
              <a:avLst/>
              <a:gdLst>
                <a:gd name="textAreaLeft" fmla="*/ 0 w 7786800"/>
                <a:gd name="textAreaRight" fmla="*/ 7787160 w 7786800"/>
                <a:gd name="textAreaTop" fmla="*/ 0 h 583920"/>
                <a:gd name="textAreaBottom" fmla="*/ 584280 h 583920"/>
              </a:gdLst>
              <a:ahLst/>
              <a:rect l="textAreaLeft" t="textAreaTop" r="textAreaRight" b="textAreaBottom"/>
              <a:pathLst>
                <a:path w="7787005" h="584200">
                  <a:moveTo>
                    <a:pt x="7786624" y="0"/>
                  </a:moveTo>
                  <a:lnTo>
                    <a:pt x="0" y="0"/>
                  </a:lnTo>
                  <a:lnTo>
                    <a:pt x="0" y="584200"/>
                  </a:lnTo>
                  <a:lnTo>
                    <a:pt x="7786624" y="584200"/>
                  </a:lnTo>
                  <a:lnTo>
                    <a:pt x="7786624" y="0"/>
                  </a:lnTo>
                  <a:close/>
                </a:path>
              </a:pathLst>
            </a:custGeom>
            <a:solidFill>
              <a:srgbClr val="edfad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4" name="object 7"/>
            <p:cNvSpPr/>
            <p:nvPr/>
          </p:nvSpPr>
          <p:spPr>
            <a:xfrm>
              <a:off x="687240" y="1373400"/>
              <a:ext cx="7786800" cy="583920"/>
            </a:xfrm>
            <a:custGeom>
              <a:avLst/>
              <a:gdLst>
                <a:gd name="textAreaLeft" fmla="*/ 0 w 7786800"/>
                <a:gd name="textAreaRight" fmla="*/ 7787160 w 7786800"/>
                <a:gd name="textAreaTop" fmla="*/ 0 h 583920"/>
                <a:gd name="textAreaBottom" fmla="*/ 584280 h 583920"/>
              </a:gdLst>
              <a:ahLst/>
              <a:rect l="textAreaLeft" t="textAreaTop" r="textAreaRight" b="textAreaBottom"/>
              <a:pathLst>
                <a:path w="7787005" h="584200">
                  <a:moveTo>
                    <a:pt x="0" y="584200"/>
                  </a:moveTo>
                  <a:lnTo>
                    <a:pt x="7786624" y="584200"/>
                  </a:lnTo>
                  <a:lnTo>
                    <a:pt x="7786624" y="0"/>
                  </a:lnTo>
                  <a:lnTo>
                    <a:pt x="0" y="0"/>
                  </a:lnTo>
                  <a:lnTo>
                    <a:pt x="0" y="584200"/>
                  </a:lnTo>
                  <a:close/>
                </a:path>
              </a:pathLst>
            </a:custGeom>
            <a:noFill/>
            <a:ln w="38100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687240" y="1373400"/>
            <a:ext cx="7786800" cy="1189080"/>
          </a:xfrm>
          <a:prstGeom prst="rect">
            <a:avLst/>
          </a:prstGeom>
          <a:noFill/>
          <a:ln w="0">
            <a:noFill/>
          </a:ln>
        </p:spPr>
        <p:txBody>
          <a:bodyPr lIns="0" rIns="0" tIns="43920" bIns="0" anchor="t">
            <a:noAutofit/>
          </a:bodyPr>
          <a:p>
            <a:pPr marL="2520" indent="0" algn="ctr">
              <a:lnSpc>
                <a:spcPct val="100000"/>
              </a:lnSpc>
              <a:spcBef>
                <a:spcPts val="346"/>
              </a:spcBef>
              <a:buNone/>
            </a:pPr>
            <a:r>
              <a:rPr b="0" lang="uk-UA" sz="3200" spc="83" strike="noStrike">
                <a:solidFill>
                  <a:srgbClr val="00324d"/>
                </a:solidFill>
                <a:latin typeface="Verdana"/>
              </a:rPr>
              <a:t>Фактори</a:t>
            </a:r>
            <a:r>
              <a:rPr b="0" lang="uk-UA" sz="3200" spc="-7" strike="noStrike">
                <a:solidFill>
                  <a:srgbClr val="00324d"/>
                </a:solidFill>
                <a:latin typeface="Verdana"/>
              </a:rPr>
              <a:t> ризику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266" name="object 9"/>
          <p:cNvGrpSpPr/>
          <p:nvPr/>
        </p:nvGrpSpPr>
        <p:grpSpPr>
          <a:xfrm>
            <a:off x="268200" y="2203560"/>
            <a:ext cx="3338640" cy="938520"/>
            <a:chOff x="268200" y="2203560"/>
            <a:chExt cx="3338640" cy="938520"/>
          </a:xfrm>
        </p:grpSpPr>
        <p:sp>
          <p:nvSpPr>
            <p:cNvPr id="267" name="object 10"/>
            <p:cNvSpPr/>
            <p:nvPr/>
          </p:nvSpPr>
          <p:spPr>
            <a:xfrm>
              <a:off x="268200" y="2260080"/>
              <a:ext cx="3338640" cy="706680"/>
            </a:xfrm>
            <a:prstGeom prst="rect">
              <a:avLst/>
            </a:prstGeom>
            <a:blipFill rotWithShape="0">
              <a:blip r:embed="rId4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8" name="object 11"/>
            <p:cNvSpPr/>
            <p:nvPr/>
          </p:nvSpPr>
          <p:spPr>
            <a:xfrm>
              <a:off x="611280" y="2203560"/>
              <a:ext cx="2796120" cy="938520"/>
            </a:xfrm>
            <a:prstGeom prst="rect">
              <a:avLst/>
            </a:prstGeom>
            <a:blipFill rotWithShape="0">
              <a:blip r:embed="rId5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69" name="object 12"/>
          <p:cNvSpPr/>
          <p:nvPr/>
        </p:nvSpPr>
        <p:spPr>
          <a:xfrm>
            <a:off x="330120" y="2301840"/>
            <a:ext cx="3214800" cy="531000"/>
          </a:xfrm>
          <a:prstGeom prst="rect">
            <a:avLst/>
          </a:prstGeom>
          <a:solidFill>
            <a:srgbClr val="edfad2"/>
          </a:solidFill>
          <a:ln w="3810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43920" bIns="0" anchor="t">
            <a:spAutoFit/>
          </a:bodyPr>
          <a:p>
            <a:pPr marL="567720">
              <a:lnSpc>
                <a:spcPct val="100000"/>
              </a:lnSpc>
              <a:spcBef>
                <a:spcPts val="346"/>
              </a:spcBef>
            </a:pPr>
            <a:r>
              <a:rPr b="0" lang="ru-RU" sz="3200" spc="-97" strike="noStrike">
                <a:solidFill>
                  <a:srgbClr val="00324d"/>
                </a:solidFill>
                <a:latin typeface="Verdana"/>
              </a:rPr>
              <a:t>Eндогенн</a:t>
            </a:r>
            <a:r>
              <a:rPr b="0" lang="uk-UA" sz="3200" spc="-97" strike="noStrike">
                <a:solidFill>
                  <a:srgbClr val="00324d"/>
                </a:solidFill>
                <a:latin typeface="Verdana"/>
              </a:rPr>
              <a:t>і</a:t>
            </a:r>
            <a:endParaRPr b="0" lang="uk-UA" sz="3200" spc="-1" strike="noStrike">
              <a:latin typeface="Arial"/>
            </a:endParaRPr>
          </a:p>
        </p:txBody>
      </p:sp>
      <p:grpSp>
        <p:nvGrpSpPr>
          <p:cNvPr id="270" name="object 13"/>
          <p:cNvGrpSpPr/>
          <p:nvPr/>
        </p:nvGrpSpPr>
        <p:grpSpPr>
          <a:xfrm>
            <a:off x="5055120" y="2203560"/>
            <a:ext cx="3337200" cy="938520"/>
            <a:chOff x="5055120" y="2203560"/>
            <a:chExt cx="3337200" cy="938520"/>
          </a:xfrm>
        </p:grpSpPr>
        <p:sp>
          <p:nvSpPr>
            <p:cNvPr id="271" name="object 14"/>
            <p:cNvSpPr/>
            <p:nvPr/>
          </p:nvSpPr>
          <p:spPr>
            <a:xfrm>
              <a:off x="5055120" y="2260080"/>
              <a:ext cx="3337200" cy="706680"/>
            </a:xfrm>
            <a:prstGeom prst="rect">
              <a:avLst/>
            </a:prstGeom>
            <a:blipFill rotWithShape="0">
              <a:blip r:embed="rId6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2" name="object 15"/>
            <p:cNvSpPr/>
            <p:nvPr/>
          </p:nvSpPr>
          <p:spPr>
            <a:xfrm>
              <a:off x="5427000" y="2203560"/>
              <a:ext cx="2738160" cy="938520"/>
            </a:xfrm>
            <a:prstGeom prst="rect">
              <a:avLst/>
            </a:prstGeom>
            <a:blipFill rotWithShape="0">
              <a:blip r:embed="rId7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3" name="object 16"/>
            <p:cNvSpPr/>
            <p:nvPr/>
          </p:nvSpPr>
          <p:spPr>
            <a:xfrm>
              <a:off x="5116680" y="2301840"/>
              <a:ext cx="3214800" cy="583920"/>
            </a:xfrm>
            <a:custGeom>
              <a:avLst/>
              <a:gdLst>
                <a:gd name="textAreaLeft" fmla="*/ 0 w 3214800"/>
                <a:gd name="textAreaRight" fmla="*/ 3215160 w 3214800"/>
                <a:gd name="textAreaTop" fmla="*/ 0 h 583920"/>
                <a:gd name="textAreaBottom" fmla="*/ 584280 h 583920"/>
              </a:gdLst>
              <a:ahLst/>
              <a:rect l="textAreaLeft" t="textAreaTop" r="textAreaRight" b="textAreaBottom"/>
              <a:pathLst>
                <a:path w="3215004" h="584200">
                  <a:moveTo>
                    <a:pt x="3214624" y="0"/>
                  </a:moveTo>
                  <a:lnTo>
                    <a:pt x="0" y="0"/>
                  </a:lnTo>
                  <a:lnTo>
                    <a:pt x="0" y="584200"/>
                  </a:lnTo>
                  <a:lnTo>
                    <a:pt x="3214624" y="584200"/>
                  </a:lnTo>
                  <a:lnTo>
                    <a:pt x="3214624" y="0"/>
                  </a:lnTo>
                  <a:close/>
                </a:path>
              </a:pathLst>
            </a:custGeom>
            <a:solidFill>
              <a:srgbClr val="edfad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74" name="object 17"/>
          <p:cNvSpPr/>
          <p:nvPr/>
        </p:nvSpPr>
        <p:spPr>
          <a:xfrm>
            <a:off x="5116680" y="2301840"/>
            <a:ext cx="3214800" cy="531000"/>
          </a:xfrm>
          <a:prstGeom prst="rect">
            <a:avLst/>
          </a:prstGeom>
          <a:noFill/>
          <a:ln w="3810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43920" bIns="0" anchor="t">
            <a:spAutoFit/>
          </a:bodyPr>
          <a:p>
            <a:pPr marL="596880">
              <a:lnSpc>
                <a:spcPct val="100000"/>
              </a:lnSpc>
              <a:spcBef>
                <a:spcPts val="346"/>
              </a:spcBef>
            </a:pPr>
            <a:r>
              <a:rPr b="0" lang="ru-RU" sz="3200" spc="-97" strike="noStrike">
                <a:solidFill>
                  <a:srgbClr val="00324d"/>
                </a:solidFill>
                <a:latin typeface="Verdana"/>
              </a:rPr>
              <a:t>Eкзогенн</a:t>
            </a:r>
            <a:r>
              <a:rPr b="0" lang="uk-UA" sz="3200" spc="-97" strike="noStrike">
                <a:solidFill>
                  <a:srgbClr val="00324d"/>
                </a:solidFill>
                <a:latin typeface="Verdana"/>
              </a:rPr>
              <a:t>і</a:t>
            </a:r>
            <a:endParaRPr b="0" lang="uk-UA" sz="3200" spc="-1" strike="noStrike">
              <a:latin typeface="Arial"/>
            </a:endParaRPr>
          </a:p>
        </p:txBody>
      </p:sp>
      <p:grpSp>
        <p:nvGrpSpPr>
          <p:cNvPr id="275" name="object 18"/>
          <p:cNvGrpSpPr/>
          <p:nvPr/>
        </p:nvGrpSpPr>
        <p:grpSpPr>
          <a:xfrm>
            <a:off x="124920" y="3162240"/>
            <a:ext cx="1990080" cy="725040"/>
            <a:chOff x="124920" y="3162240"/>
            <a:chExt cx="1990080" cy="725040"/>
          </a:xfrm>
        </p:grpSpPr>
        <p:sp>
          <p:nvSpPr>
            <p:cNvPr id="276" name="object 19"/>
            <p:cNvSpPr/>
            <p:nvPr/>
          </p:nvSpPr>
          <p:spPr>
            <a:xfrm>
              <a:off x="124920" y="3188160"/>
              <a:ext cx="1909080" cy="586440"/>
            </a:xfrm>
            <a:prstGeom prst="rect">
              <a:avLst/>
            </a:prstGeom>
            <a:blipFill rotWithShape="0">
              <a:blip r:embed="rId8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7" name="object 20"/>
            <p:cNvSpPr/>
            <p:nvPr/>
          </p:nvSpPr>
          <p:spPr>
            <a:xfrm>
              <a:off x="149400" y="3162240"/>
              <a:ext cx="1965600" cy="725040"/>
            </a:xfrm>
            <a:prstGeom prst="rect">
              <a:avLst/>
            </a:prstGeom>
            <a:blipFill rotWithShape="0">
              <a:blip r:embed="rId9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78" name="object 21"/>
          <p:cNvSpPr/>
          <p:nvPr/>
        </p:nvSpPr>
        <p:spPr>
          <a:xfrm>
            <a:off x="187200" y="3230640"/>
            <a:ext cx="1785960" cy="410400"/>
          </a:xfrm>
          <a:prstGeom prst="rect">
            <a:avLst/>
          </a:prstGeom>
          <a:solidFill>
            <a:srgbClr val="edfad2"/>
          </a:solidFill>
          <a:ln w="3810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0" anchor="t">
            <a:spAutoFit/>
          </a:bodyPr>
          <a:p>
            <a:pPr marL="187200">
              <a:lnSpc>
                <a:spcPct val="100000"/>
              </a:lnSpc>
              <a:spcBef>
                <a:spcPts val="354"/>
              </a:spcBef>
            </a:pPr>
            <a:r>
              <a:rPr b="0" lang="ru-RU" sz="2400" spc="-75" strike="noStrike">
                <a:solidFill>
                  <a:srgbClr val="00324d"/>
                </a:solidFill>
                <a:latin typeface="Verdana"/>
              </a:rPr>
              <a:t>Керован</a:t>
            </a:r>
            <a:r>
              <a:rPr b="0" lang="uk-UA" sz="2400" spc="-75" strike="noStrike">
                <a:solidFill>
                  <a:srgbClr val="00324d"/>
                </a:solidFill>
                <a:latin typeface="Verdana"/>
              </a:rPr>
              <a:t>і</a:t>
            </a:r>
            <a:endParaRPr b="0" lang="uk-UA" sz="2400" spc="-1" strike="noStrike">
              <a:latin typeface="Arial"/>
            </a:endParaRPr>
          </a:p>
        </p:txBody>
      </p:sp>
      <p:grpSp>
        <p:nvGrpSpPr>
          <p:cNvPr id="279" name="object 22"/>
          <p:cNvGrpSpPr/>
          <p:nvPr/>
        </p:nvGrpSpPr>
        <p:grpSpPr>
          <a:xfrm>
            <a:off x="2054520" y="3162240"/>
            <a:ext cx="2393640" cy="725040"/>
            <a:chOff x="2054520" y="3162240"/>
            <a:chExt cx="2393640" cy="725040"/>
          </a:xfrm>
        </p:grpSpPr>
        <p:sp>
          <p:nvSpPr>
            <p:cNvPr id="280" name="object 23"/>
            <p:cNvSpPr/>
            <p:nvPr/>
          </p:nvSpPr>
          <p:spPr>
            <a:xfrm>
              <a:off x="2054520" y="3188160"/>
              <a:ext cx="2337480" cy="586440"/>
            </a:xfrm>
            <a:prstGeom prst="rect">
              <a:avLst/>
            </a:prstGeom>
            <a:blipFill rotWithShape="0">
              <a:blip r:embed="rId10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1" name="object 24"/>
            <p:cNvSpPr/>
            <p:nvPr/>
          </p:nvSpPr>
          <p:spPr>
            <a:xfrm>
              <a:off x="2104560" y="3162240"/>
              <a:ext cx="2343600" cy="725040"/>
            </a:xfrm>
            <a:prstGeom prst="rect">
              <a:avLst/>
            </a:prstGeom>
            <a:blipFill rotWithShape="0">
              <a:blip r:embed="rId11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82" name="object 25"/>
          <p:cNvSpPr/>
          <p:nvPr/>
        </p:nvSpPr>
        <p:spPr>
          <a:xfrm>
            <a:off x="2116080" y="3230640"/>
            <a:ext cx="2214360" cy="410400"/>
          </a:xfrm>
          <a:prstGeom prst="rect">
            <a:avLst/>
          </a:prstGeom>
          <a:solidFill>
            <a:srgbClr val="edfad2"/>
          </a:solidFill>
          <a:ln w="3810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0" anchor="t">
            <a:spAutoFit/>
          </a:bodyPr>
          <a:p>
            <a:pPr marL="213840">
              <a:lnSpc>
                <a:spcPct val="100000"/>
              </a:lnSpc>
              <a:spcBef>
                <a:spcPts val="354"/>
              </a:spcBef>
            </a:pPr>
            <a:r>
              <a:rPr b="0" lang="ru-RU" sz="2400" spc="-66" strike="noStrike">
                <a:solidFill>
                  <a:srgbClr val="00324d"/>
                </a:solidFill>
                <a:latin typeface="Verdana"/>
              </a:rPr>
              <a:t>Hекерован</a:t>
            </a:r>
            <a:r>
              <a:rPr b="0" lang="uk-UA" sz="2400" spc="-66" strike="noStrike">
                <a:solidFill>
                  <a:srgbClr val="00324d"/>
                </a:solidFill>
                <a:latin typeface="Verdana"/>
              </a:rPr>
              <a:t>і</a:t>
            </a:r>
            <a:endParaRPr b="0" lang="uk-UA" sz="2400" spc="-1" strike="noStrike">
              <a:latin typeface="Arial"/>
            </a:endParaRPr>
          </a:p>
        </p:txBody>
      </p:sp>
      <p:grpSp>
        <p:nvGrpSpPr>
          <p:cNvPr id="283" name="object 26"/>
          <p:cNvGrpSpPr/>
          <p:nvPr/>
        </p:nvGrpSpPr>
        <p:grpSpPr>
          <a:xfrm>
            <a:off x="4555080" y="3162240"/>
            <a:ext cx="1988640" cy="725040"/>
            <a:chOff x="4555080" y="3162240"/>
            <a:chExt cx="1988640" cy="725040"/>
          </a:xfrm>
        </p:grpSpPr>
        <p:sp>
          <p:nvSpPr>
            <p:cNvPr id="284" name="object 27"/>
            <p:cNvSpPr/>
            <p:nvPr/>
          </p:nvSpPr>
          <p:spPr>
            <a:xfrm>
              <a:off x="4555080" y="3188160"/>
              <a:ext cx="1909080" cy="586440"/>
            </a:xfrm>
            <a:prstGeom prst="rect">
              <a:avLst/>
            </a:prstGeom>
            <a:blipFill rotWithShape="0">
              <a:blip r:embed="rId12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5" name="object 28"/>
            <p:cNvSpPr/>
            <p:nvPr/>
          </p:nvSpPr>
          <p:spPr>
            <a:xfrm>
              <a:off x="4578120" y="3162240"/>
              <a:ext cx="1965600" cy="725040"/>
            </a:xfrm>
            <a:prstGeom prst="rect">
              <a:avLst/>
            </a:prstGeom>
            <a:blipFill rotWithShape="0">
              <a:blip r:embed="rId13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86" name="object 29"/>
          <p:cNvSpPr/>
          <p:nvPr/>
        </p:nvSpPr>
        <p:spPr>
          <a:xfrm>
            <a:off x="4616280" y="3230640"/>
            <a:ext cx="1785960" cy="410400"/>
          </a:xfrm>
          <a:prstGeom prst="rect">
            <a:avLst/>
          </a:prstGeom>
          <a:solidFill>
            <a:srgbClr val="edfad2"/>
          </a:solidFill>
          <a:ln w="3810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0" anchor="t">
            <a:spAutoFit/>
          </a:bodyPr>
          <a:p>
            <a:pPr marL="188640">
              <a:lnSpc>
                <a:spcPct val="100000"/>
              </a:lnSpc>
              <a:spcBef>
                <a:spcPts val="354"/>
              </a:spcBef>
            </a:pPr>
            <a:r>
              <a:rPr b="0" lang="ru-RU" sz="2400" spc="-75" strike="noStrike">
                <a:solidFill>
                  <a:srgbClr val="00324d"/>
                </a:solidFill>
                <a:latin typeface="Verdana"/>
              </a:rPr>
              <a:t>Керован</a:t>
            </a:r>
            <a:r>
              <a:rPr b="0" lang="uk-UA" sz="2400" spc="-75" strike="noStrike">
                <a:solidFill>
                  <a:srgbClr val="00324d"/>
                </a:solidFill>
                <a:latin typeface="Verdana"/>
              </a:rPr>
              <a:t>і</a:t>
            </a:r>
            <a:endParaRPr b="0" lang="uk-UA" sz="2400" spc="-1" strike="noStrike">
              <a:latin typeface="Arial"/>
            </a:endParaRPr>
          </a:p>
        </p:txBody>
      </p:sp>
      <p:grpSp>
        <p:nvGrpSpPr>
          <p:cNvPr id="287" name="object 30"/>
          <p:cNvGrpSpPr/>
          <p:nvPr/>
        </p:nvGrpSpPr>
        <p:grpSpPr>
          <a:xfrm>
            <a:off x="6483240" y="3162240"/>
            <a:ext cx="2357280" cy="725040"/>
            <a:chOff x="6483240" y="3162240"/>
            <a:chExt cx="2357280" cy="725040"/>
          </a:xfrm>
        </p:grpSpPr>
        <p:sp>
          <p:nvSpPr>
            <p:cNvPr id="288" name="object 31"/>
            <p:cNvSpPr/>
            <p:nvPr/>
          </p:nvSpPr>
          <p:spPr>
            <a:xfrm>
              <a:off x="6483240" y="3188160"/>
              <a:ext cx="2267280" cy="586440"/>
            </a:xfrm>
            <a:prstGeom prst="rect">
              <a:avLst/>
            </a:prstGeom>
            <a:blipFill rotWithShape="0">
              <a:blip r:embed="rId14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9" name="object 32"/>
            <p:cNvSpPr/>
            <p:nvPr/>
          </p:nvSpPr>
          <p:spPr>
            <a:xfrm>
              <a:off x="6496920" y="3162240"/>
              <a:ext cx="2343600" cy="725040"/>
            </a:xfrm>
            <a:prstGeom prst="rect">
              <a:avLst/>
            </a:prstGeom>
            <a:blipFill rotWithShape="0">
              <a:blip r:embed="rId15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90" name="object 33"/>
          <p:cNvSpPr/>
          <p:nvPr/>
        </p:nvSpPr>
        <p:spPr>
          <a:xfrm>
            <a:off x="6545160" y="3230640"/>
            <a:ext cx="2142720" cy="410400"/>
          </a:xfrm>
          <a:prstGeom prst="rect">
            <a:avLst/>
          </a:prstGeom>
          <a:solidFill>
            <a:srgbClr val="edfad2"/>
          </a:solidFill>
          <a:ln w="3810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0" anchor="t">
            <a:spAutoFit/>
          </a:bodyPr>
          <a:p>
            <a:pPr marL="178560">
              <a:lnSpc>
                <a:spcPct val="100000"/>
              </a:lnSpc>
              <a:spcBef>
                <a:spcPts val="354"/>
              </a:spcBef>
            </a:pPr>
            <a:r>
              <a:rPr b="0" lang="ru-RU" sz="2400" spc="-66" strike="noStrike">
                <a:solidFill>
                  <a:srgbClr val="00324d"/>
                </a:solidFill>
                <a:latin typeface="Verdana"/>
              </a:rPr>
              <a:t>Hекерован</a:t>
            </a:r>
            <a:r>
              <a:rPr b="0" lang="uk-UA" sz="2400" spc="-66" strike="noStrike">
                <a:solidFill>
                  <a:srgbClr val="00324d"/>
                </a:solidFill>
                <a:latin typeface="Verdana"/>
              </a:rPr>
              <a:t>і</a:t>
            </a:r>
            <a:endParaRPr b="0" lang="uk-UA" sz="2400" spc="-1" strike="noStrike">
              <a:latin typeface="Arial"/>
            </a:endParaRPr>
          </a:p>
        </p:txBody>
      </p:sp>
      <p:grpSp>
        <p:nvGrpSpPr>
          <p:cNvPr id="291" name="object 34"/>
          <p:cNvGrpSpPr/>
          <p:nvPr/>
        </p:nvGrpSpPr>
        <p:grpSpPr>
          <a:xfrm>
            <a:off x="112680" y="2001960"/>
            <a:ext cx="7642440" cy="3634920"/>
            <a:chOff x="112680" y="2001960"/>
            <a:chExt cx="7642440" cy="3634920"/>
          </a:xfrm>
        </p:grpSpPr>
        <p:sp>
          <p:nvSpPr>
            <p:cNvPr id="292" name="object 35"/>
            <p:cNvSpPr/>
            <p:nvPr/>
          </p:nvSpPr>
          <p:spPr>
            <a:xfrm>
              <a:off x="906840" y="2001960"/>
              <a:ext cx="6848280" cy="2085480"/>
            </a:xfrm>
            <a:custGeom>
              <a:avLst/>
              <a:gdLst>
                <a:gd name="textAreaLeft" fmla="*/ 0 w 6848280"/>
                <a:gd name="textAreaRight" fmla="*/ 6848640 w 6848280"/>
                <a:gd name="textAreaTop" fmla="*/ 0 h 2085480"/>
                <a:gd name="textAreaBottom" fmla="*/ 2085840 h 2085480"/>
              </a:gdLst>
              <a:ahLst/>
              <a:rect l="textAreaLeft" t="textAreaTop" r="textAreaRight" b="textAreaBottom"/>
              <a:pathLst>
                <a:path w="6848475" h="2085975">
                  <a:moveTo>
                    <a:pt x="132626" y="1972310"/>
                  </a:moveTo>
                  <a:lnTo>
                    <a:pt x="130340" y="1963547"/>
                  </a:lnTo>
                  <a:lnTo>
                    <a:pt x="123507" y="1959610"/>
                  </a:lnTo>
                  <a:lnTo>
                    <a:pt x="116713" y="1955546"/>
                  </a:lnTo>
                  <a:lnTo>
                    <a:pt x="107950" y="1957832"/>
                  </a:lnTo>
                  <a:lnTo>
                    <a:pt x="103987" y="1964690"/>
                  </a:lnTo>
                  <a:lnTo>
                    <a:pt x="80606" y="2004771"/>
                  </a:lnTo>
                  <a:lnTo>
                    <a:pt x="80606" y="1800098"/>
                  </a:lnTo>
                  <a:lnTo>
                    <a:pt x="52031" y="1800098"/>
                  </a:lnTo>
                  <a:lnTo>
                    <a:pt x="52031" y="2004771"/>
                  </a:lnTo>
                  <a:lnTo>
                    <a:pt x="28651" y="1964690"/>
                  </a:lnTo>
                  <a:lnTo>
                    <a:pt x="24676" y="1957832"/>
                  </a:lnTo>
                  <a:lnTo>
                    <a:pt x="15925" y="1955546"/>
                  </a:lnTo>
                  <a:lnTo>
                    <a:pt x="9118" y="1959610"/>
                  </a:lnTo>
                  <a:lnTo>
                    <a:pt x="2298" y="1963547"/>
                  </a:lnTo>
                  <a:lnTo>
                    <a:pt x="0" y="1972310"/>
                  </a:lnTo>
                  <a:lnTo>
                    <a:pt x="3975" y="1979041"/>
                  </a:lnTo>
                  <a:lnTo>
                    <a:pt x="66319" y="2085975"/>
                  </a:lnTo>
                  <a:lnTo>
                    <a:pt x="82829" y="2057654"/>
                  </a:lnTo>
                  <a:lnTo>
                    <a:pt x="128663" y="1979041"/>
                  </a:lnTo>
                  <a:lnTo>
                    <a:pt x="132626" y="1972310"/>
                  </a:lnTo>
                  <a:close/>
                </a:path>
                <a:path w="6848475" h="2085975">
                  <a:moveTo>
                    <a:pt x="203111" y="1115441"/>
                  </a:moveTo>
                  <a:lnTo>
                    <a:pt x="200863" y="1106678"/>
                  </a:lnTo>
                  <a:lnTo>
                    <a:pt x="187286" y="1098550"/>
                  </a:lnTo>
                  <a:lnTo>
                    <a:pt x="178523" y="1100836"/>
                  </a:lnTo>
                  <a:lnTo>
                    <a:pt x="174510" y="1107694"/>
                  </a:lnTo>
                  <a:lnTo>
                    <a:pt x="150901" y="1147673"/>
                  </a:lnTo>
                  <a:lnTo>
                    <a:pt x="152044" y="942975"/>
                  </a:lnTo>
                  <a:lnTo>
                    <a:pt x="123469" y="942848"/>
                  </a:lnTo>
                  <a:lnTo>
                    <a:pt x="122326" y="1147445"/>
                  </a:lnTo>
                  <a:lnTo>
                    <a:pt x="99174" y="1107186"/>
                  </a:lnTo>
                  <a:lnTo>
                    <a:pt x="95237" y="1100455"/>
                  </a:lnTo>
                  <a:lnTo>
                    <a:pt x="86499" y="1098042"/>
                  </a:lnTo>
                  <a:lnTo>
                    <a:pt x="72821" y="1105916"/>
                  </a:lnTo>
                  <a:lnTo>
                    <a:pt x="70485" y="1114679"/>
                  </a:lnTo>
                  <a:lnTo>
                    <a:pt x="136169" y="1228725"/>
                  </a:lnTo>
                  <a:lnTo>
                    <a:pt x="152895" y="1200404"/>
                  </a:lnTo>
                  <a:lnTo>
                    <a:pt x="199097" y="1122172"/>
                  </a:lnTo>
                  <a:lnTo>
                    <a:pt x="203111" y="1115441"/>
                  </a:lnTo>
                  <a:close/>
                </a:path>
                <a:path w="6848475" h="2085975">
                  <a:moveTo>
                    <a:pt x="2132927" y="1972310"/>
                  </a:moveTo>
                  <a:lnTo>
                    <a:pt x="2130641" y="1963547"/>
                  </a:lnTo>
                  <a:lnTo>
                    <a:pt x="2123783" y="1959610"/>
                  </a:lnTo>
                  <a:lnTo>
                    <a:pt x="2116925" y="1955546"/>
                  </a:lnTo>
                  <a:lnTo>
                    <a:pt x="2108162" y="1957832"/>
                  </a:lnTo>
                  <a:lnTo>
                    <a:pt x="2104224" y="1964690"/>
                  </a:lnTo>
                  <a:lnTo>
                    <a:pt x="2080856" y="2004733"/>
                  </a:lnTo>
                  <a:lnTo>
                    <a:pt x="2080856" y="1800098"/>
                  </a:lnTo>
                  <a:lnTo>
                    <a:pt x="2052281" y="1800098"/>
                  </a:lnTo>
                  <a:lnTo>
                    <a:pt x="2052281" y="2004733"/>
                  </a:lnTo>
                  <a:lnTo>
                    <a:pt x="2028913" y="1964690"/>
                  </a:lnTo>
                  <a:lnTo>
                    <a:pt x="2024976" y="1957832"/>
                  </a:lnTo>
                  <a:lnTo>
                    <a:pt x="2016213" y="1955546"/>
                  </a:lnTo>
                  <a:lnTo>
                    <a:pt x="2009355" y="1959610"/>
                  </a:lnTo>
                  <a:lnTo>
                    <a:pt x="2002497" y="1963547"/>
                  </a:lnTo>
                  <a:lnTo>
                    <a:pt x="2000211" y="1972310"/>
                  </a:lnTo>
                  <a:lnTo>
                    <a:pt x="2004275" y="1979041"/>
                  </a:lnTo>
                  <a:lnTo>
                    <a:pt x="2066505" y="2085975"/>
                  </a:lnTo>
                  <a:lnTo>
                    <a:pt x="2083015" y="2057654"/>
                  </a:lnTo>
                  <a:lnTo>
                    <a:pt x="2128863" y="1979041"/>
                  </a:lnTo>
                  <a:lnTo>
                    <a:pt x="2132927" y="1972310"/>
                  </a:lnTo>
                  <a:close/>
                </a:path>
                <a:path w="6848475" h="2085975">
                  <a:moveTo>
                    <a:pt x="2132927" y="1115060"/>
                  </a:moveTo>
                  <a:lnTo>
                    <a:pt x="2130641" y="1106297"/>
                  </a:lnTo>
                  <a:lnTo>
                    <a:pt x="2123783" y="1102360"/>
                  </a:lnTo>
                  <a:lnTo>
                    <a:pt x="2116925" y="1098296"/>
                  </a:lnTo>
                  <a:lnTo>
                    <a:pt x="2108162" y="1100582"/>
                  </a:lnTo>
                  <a:lnTo>
                    <a:pt x="2104224" y="1107440"/>
                  </a:lnTo>
                  <a:lnTo>
                    <a:pt x="2080856" y="1147483"/>
                  </a:lnTo>
                  <a:lnTo>
                    <a:pt x="2080856" y="942848"/>
                  </a:lnTo>
                  <a:lnTo>
                    <a:pt x="2052281" y="942848"/>
                  </a:lnTo>
                  <a:lnTo>
                    <a:pt x="2052281" y="1147483"/>
                  </a:lnTo>
                  <a:lnTo>
                    <a:pt x="2028913" y="1107440"/>
                  </a:lnTo>
                  <a:lnTo>
                    <a:pt x="2024976" y="1100582"/>
                  </a:lnTo>
                  <a:lnTo>
                    <a:pt x="2016213" y="1098296"/>
                  </a:lnTo>
                  <a:lnTo>
                    <a:pt x="2009355" y="1102360"/>
                  </a:lnTo>
                  <a:lnTo>
                    <a:pt x="2002497" y="1106297"/>
                  </a:lnTo>
                  <a:lnTo>
                    <a:pt x="2000211" y="1115060"/>
                  </a:lnTo>
                  <a:lnTo>
                    <a:pt x="2004275" y="1121791"/>
                  </a:lnTo>
                  <a:lnTo>
                    <a:pt x="2066505" y="1228725"/>
                  </a:lnTo>
                  <a:lnTo>
                    <a:pt x="2083015" y="1200404"/>
                  </a:lnTo>
                  <a:lnTo>
                    <a:pt x="2128863" y="1121791"/>
                  </a:lnTo>
                  <a:lnTo>
                    <a:pt x="2132927" y="1115060"/>
                  </a:lnTo>
                  <a:close/>
                </a:path>
                <a:path w="6848475" h="2085975">
                  <a:moveTo>
                    <a:pt x="4776686" y="1972691"/>
                  </a:moveTo>
                  <a:lnTo>
                    <a:pt x="4774400" y="1963928"/>
                  </a:lnTo>
                  <a:lnTo>
                    <a:pt x="4767669" y="1959864"/>
                  </a:lnTo>
                  <a:lnTo>
                    <a:pt x="4760811" y="1955800"/>
                  </a:lnTo>
                  <a:lnTo>
                    <a:pt x="4752048" y="1958086"/>
                  </a:lnTo>
                  <a:lnTo>
                    <a:pt x="4748111" y="1964944"/>
                  </a:lnTo>
                  <a:lnTo>
                    <a:pt x="4724514" y="2004834"/>
                  </a:lnTo>
                  <a:lnTo>
                    <a:pt x="4725632" y="1800225"/>
                  </a:lnTo>
                  <a:lnTo>
                    <a:pt x="4697057" y="1800098"/>
                  </a:lnTo>
                  <a:lnTo>
                    <a:pt x="4696155" y="1964944"/>
                  </a:lnTo>
                  <a:lnTo>
                    <a:pt x="4696028" y="2004834"/>
                  </a:lnTo>
                  <a:lnTo>
                    <a:pt x="4710074" y="2029256"/>
                  </a:lnTo>
                  <a:lnTo>
                    <a:pt x="4695939" y="2004682"/>
                  </a:lnTo>
                  <a:lnTo>
                    <a:pt x="4672800" y="1964436"/>
                  </a:lnTo>
                  <a:lnTo>
                    <a:pt x="4668863" y="1957705"/>
                  </a:lnTo>
                  <a:lnTo>
                    <a:pt x="4660100" y="1955292"/>
                  </a:lnTo>
                  <a:lnTo>
                    <a:pt x="4646384" y="1963166"/>
                  </a:lnTo>
                  <a:lnTo>
                    <a:pt x="4644098" y="1971929"/>
                  </a:lnTo>
                  <a:lnTo>
                    <a:pt x="4709757" y="2085975"/>
                  </a:lnTo>
                  <a:lnTo>
                    <a:pt x="4726495" y="2057654"/>
                  </a:lnTo>
                  <a:lnTo>
                    <a:pt x="4772749" y="1979422"/>
                  </a:lnTo>
                  <a:lnTo>
                    <a:pt x="4776686" y="1972691"/>
                  </a:lnTo>
                  <a:close/>
                </a:path>
                <a:path w="6848475" h="2085975">
                  <a:moveTo>
                    <a:pt x="4776686" y="1115441"/>
                  </a:moveTo>
                  <a:lnTo>
                    <a:pt x="4774400" y="1106678"/>
                  </a:lnTo>
                  <a:lnTo>
                    <a:pt x="4767669" y="1102614"/>
                  </a:lnTo>
                  <a:lnTo>
                    <a:pt x="4760811" y="1098550"/>
                  </a:lnTo>
                  <a:lnTo>
                    <a:pt x="4752048" y="1100836"/>
                  </a:lnTo>
                  <a:lnTo>
                    <a:pt x="4748111" y="1107694"/>
                  </a:lnTo>
                  <a:lnTo>
                    <a:pt x="4724514" y="1147584"/>
                  </a:lnTo>
                  <a:lnTo>
                    <a:pt x="4725632" y="942975"/>
                  </a:lnTo>
                  <a:lnTo>
                    <a:pt x="4697057" y="942848"/>
                  </a:lnTo>
                  <a:lnTo>
                    <a:pt x="4696155" y="1107694"/>
                  </a:lnTo>
                  <a:lnTo>
                    <a:pt x="4696028" y="1147584"/>
                  </a:lnTo>
                  <a:lnTo>
                    <a:pt x="4710074" y="1172006"/>
                  </a:lnTo>
                  <a:lnTo>
                    <a:pt x="4695939" y="1147432"/>
                  </a:lnTo>
                  <a:lnTo>
                    <a:pt x="4672800" y="1107186"/>
                  </a:lnTo>
                  <a:lnTo>
                    <a:pt x="4668863" y="1100455"/>
                  </a:lnTo>
                  <a:lnTo>
                    <a:pt x="4660100" y="1098042"/>
                  </a:lnTo>
                  <a:lnTo>
                    <a:pt x="4646384" y="1105916"/>
                  </a:lnTo>
                  <a:lnTo>
                    <a:pt x="4644098" y="1114679"/>
                  </a:lnTo>
                  <a:lnTo>
                    <a:pt x="4709757" y="1228725"/>
                  </a:lnTo>
                  <a:lnTo>
                    <a:pt x="4726495" y="1200404"/>
                  </a:lnTo>
                  <a:lnTo>
                    <a:pt x="4772749" y="1122172"/>
                  </a:lnTo>
                  <a:lnTo>
                    <a:pt x="4776686" y="1115441"/>
                  </a:lnTo>
                  <a:close/>
                </a:path>
                <a:path w="6848475" h="2085975">
                  <a:moveTo>
                    <a:pt x="5352758" y="299974"/>
                  </a:moveTo>
                  <a:lnTo>
                    <a:pt x="5254714" y="224409"/>
                  </a:lnTo>
                  <a:lnTo>
                    <a:pt x="5248491" y="219710"/>
                  </a:lnTo>
                  <a:lnTo>
                    <a:pt x="5239474" y="220853"/>
                  </a:lnTo>
                  <a:lnTo>
                    <a:pt x="5229822" y="233299"/>
                  </a:lnTo>
                  <a:lnTo>
                    <a:pt x="5231092" y="242316"/>
                  </a:lnTo>
                  <a:lnTo>
                    <a:pt x="5274005" y="275424"/>
                  </a:lnTo>
                  <a:lnTo>
                    <a:pt x="3209061" y="8928"/>
                  </a:lnTo>
                  <a:lnTo>
                    <a:pt x="3208236" y="0"/>
                  </a:lnTo>
                  <a:lnTo>
                    <a:pt x="3168142" y="3644"/>
                  </a:lnTo>
                  <a:lnTo>
                    <a:pt x="3139910" y="0"/>
                  </a:lnTo>
                  <a:lnTo>
                    <a:pt x="3139122" y="6286"/>
                  </a:lnTo>
                  <a:lnTo>
                    <a:pt x="931735" y="206921"/>
                  </a:lnTo>
                  <a:lnTo>
                    <a:pt x="975829" y="175514"/>
                  </a:lnTo>
                  <a:lnTo>
                    <a:pt x="977353" y="166497"/>
                  </a:lnTo>
                  <a:lnTo>
                    <a:pt x="972781" y="160147"/>
                  </a:lnTo>
                  <a:lnTo>
                    <a:pt x="968209" y="153670"/>
                  </a:lnTo>
                  <a:lnTo>
                    <a:pt x="959319" y="152146"/>
                  </a:lnTo>
                  <a:lnTo>
                    <a:pt x="852004" y="228600"/>
                  </a:lnTo>
                  <a:lnTo>
                    <a:pt x="964145" y="280924"/>
                  </a:lnTo>
                  <a:lnTo>
                    <a:pt x="971257" y="284353"/>
                  </a:lnTo>
                  <a:lnTo>
                    <a:pt x="979766" y="281178"/>
                  </a:lnTo>
                  <a:lnTo>
                    <a:pt x="983195" y="274066"/>
                  </a:lnTo>
                  <a:lnTo>
                    <a:pt x="986497" y="266954"/>
                  </a:lnTo>
                  <a:lnTo>
                    <a:pt x="983449" y="258445"/>
                  </a:lnTo>
                  <a:lnTo>
                    <a:pt x="944422" y="240157"/>
                  </a:lnTo>
                  <a:lnTo>
                    <a:pt x="934199" y="235381"/>
                  </a:lnTo>
                  <a:lnTo>
                    <a:pt x="881595" y="240157"/>
                  </a:lnTo>
                  <a:lnTo>
                    <a:pt x="909535" y="237617"/>
                  </a:lnTo>
                  <a:lnTo>
                    <a:pt x="934199" y="235381"/>
                  </a:lnTo>
                  <a:lnTo>
                    <a:pt x="3167164" y="32435"/>
                  </a:lnTo>
                  <a:lnTo>
                    <a:pt x="5270411" y="303771"/>
                  </a:lnTo>
                  <a:lnTo>
                    <a:pt x="5220424" y="324866"/>
                  </a:lnTo>
                  <a:lnTo>
                    <a:pt x="5216995" y="333248"/>
                  </a:lnTo>
                  <a:lnTo>
                    <a:pt x="5220043" y="340487"/>
                  </a:lnTo>
                  <a:lnTo>
                    <a:pt x="5223091" y="347853"/>
                  </a:lnTo>
                  <a:lnTo>
                    <a:pt x="5231473" y="351155"/>
                  </a:lnTo>
                  <a:lnTo>
                    <a:pt x="5327802" y="310515"/>
                  </a:lnTo>
                  <a:lnTo>
                    <a:pt x="5352758" y="299974"/>
                  </a:lnTo>
                  <a:close/>
                </a:path>
                <a:path w="6848475" h="2085975">
                  <a:moveTo>
                    <a:pt x="6776936" y="1115441"/>
                  </a:moveTo>
                  <a:lnTo>
                    <a:pt x="6774650" y="1106678"/>
                  </a:lnTo>
                  <a:lnTo>
                    <a:pt x="6767919" y="1102614"/>
                  </a:lnTo>
                  <a:lnTo>
                    <a:pt x="6761061" y="1098550"/>
                  </a:lnTo>
                  <a:lnTo>
                    <a:pt x="6752298" y="1100836"/>
                  </a:lnTo>
                  <a:lnTo>
                    <a:pt x="6748361" y="1107694"/>
                  </a:lnTo>
                  <a:lnTo>
                    <a:pt x="6724764" y="1147584"/>
                  </a:lnTo>
                  <a:lnTo>
                    <a:pt x="6725882" y="942975"/>
                  </a:lnTo>
                  <a:lnTo>
                    <a:pt x="6697307" y="942848"/>
                  </a:lnTo>
                  <a:lnTo>
                    <a:pt x="6696405" y="1107694"/>
                  </a:lnTo>
                  <a:lnTo>
                    <a:pt x="6696278" y="1147584"/>
                  </a:lnTo>
                  <a:lnTo>
                    <a:pt x="6710324" y="1172006"/>
                  </a:lnTo>
                  <a:lnTo>
                    <a:pt x="6696189" y="1147432"/>
                  </a:lnTo>
                  <a:lnTo>
                    <a:pt x="6673050" y="1107186"/>
                  </a:lnTo>
                  <a:lnTo>
                    <a:pt x="6669113" y="1100455"/>
                  </a:lnTo>
                  <a:lnTo>
                    <a:pt x="6660350" y="1098042"/>
                  </a:lnTo>
                  <a:lnTo>
                    <a:pt x="6646634" y="1105916"/>
                  </a:lnTo>
                  <a:lnTo>
                    <a:pt x="6644348" y="1114679"/>
                  </a:lnTo>
                  <a:lnTo>
                    <a:pt x="6710007" y="1228725"/>
                  </a:lnTo>
                  <a:lnTo>
                    <a:pt x="6726745" y="1200404"/>
                  </a:lnTo>
                  <a:lnTo>
                    <a:pt x="6772999" y="1122172"/>
                  </a:lnTo>
                  <a:lnTo>
                    <a:pt x="6776936" y="1115441"/>
                  </a:lnTo>
                  <a:close/>
                </a:path>
                <a:path w="6848475" h="2085975">
                  <a:moveTo>
                    <a:pt x="6848437" y="1972691"/>
                  </a:moveTo>
                  <a:lnTo>
                    <a:pt x="6846151" y="1963928"/>
                  </a:lnTo>
                  <a:lnTo>
                    <a:pt x="6839293" y="1959864"/>
                  </a:lnTo>
                  <a:lnTo>
                    <a:pt x="6832562" y="1955800"/>
                  </a:lnTo>
                  <a:lnTo>
                    <a:pt x="6823799" y="1958086"/>
                  </a:lnTo>
                  <a:lnTo>
                    <a:pt x="6796138" y="2004936"/>
                  </a:lnTo>
                  <a:lnTo>
                    <a:pt x="6797256" y="1800225"/>
                  </a:lnTo>
                  <a:lnTo>
                    <a:pt x="6768681" y="1800098"/>
                  </a:lnTo>
                  <a:lnTo>
                    <a:pt x="6767563" y="2004682"/>
                  </a:lnTo>
                  <a:lnTo>
                    <a:pt x="6744424" y="1964436"/>
                  </a:lnTo>
                  <a:lnTo>
                    <a:pt x="6740487" y="1957705"/>
                  </a:lnTo>
                  <a:lnTo>
                    <a:pt x="6731724" y="1955292"/>
                  </a:lnTo>
                  <a:lnTo>
                    <a:pt x="6724993" y="1959229"/>
                  </a:lnTo>
                  <a:lnTo>
                    <a:pt x="6718135" y="1963166"/>
                  </a:lnTo>
                  <a:lnTo>
                    <a:pt x="6715722" y="1971929"/>
                  </a:lnTo>
                  <a:lnTo>
                    <a:pt x="6781508" y="2085975"/>
                  </a:lnTo>
                  <a:lnTo>
                    <a:pt x="6798208" y="2057654"/>
                  </a:lnTo>
                  <a:lnTo>
                    <a:pt x="6844373" y="1979422"/>
                  </a:lnTo>
                  <a:lnTo>
                    <a:pt x="6848437" y="1972691"/>
                  </a:lnTo>
                  <a:close/>
                </a:path>
              </a:pathLst>
            </a:custGeom>
            <a:solidFill>
              <a:srgbClr val="1d290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3" name="object 36"/>
            <p:cNvSpPr/>
            <p:nvPr/>
          </p:nvSpPr>
          <p:spPr>
            <a:xfrm>
              <a:off x="124920" y="4117680"/>
              <a:ext cx="1980720" cy="1447560"/>
            </a:xfrm>
            <a:prstGeom prst="rect">
              <a:avLst/>
            </a:prstGeom>
            <a:blipFill rotWithShape="0">
              <a:blip r:embed="rId16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4" name="object 37"/>
            <p:cNvSpPr/>
            <p:nvPr/>
          </p:nvSpPr>
          <p:spPr>
            <a:xfrm>
              <a:off x="112680" y="4104000"/>
              <a:ext cx="2090520" cy="1532880"/>
            </a:xfrm>
            <a:prstGeom prst="rect">
              <a:avLst/>
            </a:prstGeom>
            <a:blipFill rotWithShape="0">
              <a:blip r:embed="rId17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95" name="object 38"/>
          <p:cNvSpPr/>
          <p:nvPr/>
        </p:nvSpPr>
        <p:spPr>
          <a:xfrm>
            <a:off x="187200" y="4159080"/>
            <a:ext cx="1856880" cy="1351080"/>
          </a:xfrm>
          <a:prstGeom prst="rect">
            <a:avLst/>
          </a:prstGeom>
          <a:solidFill>
            <a:srgbClr val="edfad2"/>
          </a:solidFill>
          <a:ln w="3810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43920" bIns="0" anchor="t">
            <a:spAutoFit/>
          </a:bodyPr>
          <a:p>
            <a:pPr marL="120600" indent="4320" algn="just">
              <a:lnSpc>
                <a:spcPct val="100000"/>
              </a:lnSpc>
              <a:spcBef>
                <a:spcPts val="346"/>
              </a:spcBef>
              <a:tabLst>
                <a:tab algn="l" pos="0"/>
              </a:tabLst>
            </a:pPr>
            <a:r>
              <a:rPr b="0" lang="uk-UA" sz="2000" spc="-1" strike="noStrike">
                <a:solidFill>
                  <a:srgbClr val="00324d"/>
                </a:solidFill>
                <a:latin typeface="Verdana"/>
              </a:rPr>
              <a:t>Артеріальна гіпертензія</a:t>
            </a:r>
            <a:endParaRPr b="0" lang="uk-UA" sz="2000" spc="-1" strike="noStrike">
              <a:latin typeface="Arial"/>
            </a:endParaRPr>
          </a:p>
          <a:p>
            <a:pPr marL="120600" indent="4320" algn="just">
              <a:lnSpc>
                <a:spcPct val="100000"/>
              </a:lnSpc>
              <a:spcBef>
                <a:spcPts val="346"/>
              </a:spcBef>
              <a:tabLst>
                <a:tab algn="l" pos="0"/>
              </a:tabLst>
            </a:pPr>
            <a:r>
              <a:rPr b="0" lang="uk-UA" sz="2000" spc="-1" strike="noStrike">
                <a:solidFill>
                  <a:srgbClr val="00324d"/>
                </a:solidFill>
                <a:latin typeface="Verdana"/>
              </a:rPr>
              <a:t>Дисліпідози</a:t>
            </a:r>
            <a:endParaRPr b="0" lang="uk-UA" sz="2000" spc="-1" strike="noStrike">
              <a:latin typeface="Arial"/>
            </a:endParaRPr>
          </a:p>
          <a:p>
            <a:pPr marL="120600" indent="4320" algn="just">
              <a:lnSpc>
                <a:spcPct val="100000"/>
              </a:lnSpc>
              <a:spcBef>
                <a:spcPts val="346"/>
              </a:spcBef>
              <a:tabLst>
                <a:tab algn="l" pos="0"/>
              </a:tabLst>
            </a:pPr>
            <a:r>
              <a:rPr b="0" lang="uk-UA" sz="2000" spc="-1" strike="noStrike">
                <a:solidFill>
                  <a:srgbClr val="00324d"/>
                </a:solidFill>
                <a:latin typeface="Verdana"/>
              </a:rPr>
              <a:t>дисменорея</a:t>
            </a:r>
            <a:endParaRPr b="0" lang="uk-UA" sz="2000" spc="-1" strike="noStrike">
              <a:latin typeface="Arial"/>
            </a:endParaRPr>
          </a:p>
        </p:txBody>
      </p:sp>
      <p:grpSp>
        <p:nvGrpSpPr>
          <p:cNvPr id="296" name="object 39"/>
          <p:cNvGrpSpPr/>
          <p:nvPr/>
        </p:nvGrpSpPr>
        <p:grpSpPr>
          <a:xfrm>
            <a:off x="2197440" y="4175640"/>
            <a:ext cx="2044800" cy="923040"/>
            <a:chOff x="2197440" y="4175640"/>
            <a:chExt cx="2044800" cy="923040"/>
          </a:xfrm>
        </p:grpSpPr>
        <p:sp>
          <p:nvSpPr>
            <p:cNvPr id="297" name="object 40"/>
            <p:cNvSpPr/>
            <p:nvPr/>
          </p:nvSpPr>
          <p:spPr>
            <a:xfrm>
              <a:off x="2197440" y="4189320"/>
              <a:ext cx="1980720" cy="830160"/>
            </a:xfrm>
            <a:prstGeom prst="rect">
              <a:avLst/>
            </a:prstGeom>
            <a:blipFill rotWithShape="0">
              <a:blip r:embed="rId18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8" name="object 41"/>
            <p:cNvSpPr/>
            <p:nvPr/>
          </p:nvSpPr>
          <p:spPr>
            <a:xfrm>
              <a:off x="2223360" y="4175640"/>
              <a:ext cx="2018880" cy="923040"/>
            </a:xfrm>
            <a:prstGeom prst="rect">
              <a:avLst/>
            </a:prstGeom>
            <a:blipFill rotWithShape="0">
              <a:blip r:embed="rId19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99" name="object 42"/>
          <p:cNvSpPr/>
          <p:nvPr/>
        </p:nvSpPr>
        <p:spPr>
          <a:xfrm>
            <a:off x="2259000" y="4230720"/>
            <a:ext cx="1856880" cy="653400"/>
          </a:xfrm>
          <a:prstGeom prst="rect">
            <a:avLst/>
          </a:prstGeom>
          <a:solidFill>
            <a:srgbClr val="edfad2"/>
          </a:solidFill>
          <a:ln w="3810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43920" bIns="0" anchor="t">
            <a:spAutoFit/>
          </a:bodyPr>
          <a:p>
            <a:pPr marL="159480" indent="91440">
              <a:lnSpc>
                <a:spcPct val="100000"/>
              </a:lnSpc>
              <a:spcBef>
                <a:spcPts val="346"/>
              </a:spcBef>
              <a:tabLst>
                <a:tab algn="l" pos="0"/>
              </a:tabLst>
            </a:pPr>
            <a:r>
              <a:rPr b="0" lang="uk-UA" sz="2000" spc="-211" strike="noStrike">
                <a:solidFill>
                  <a:srgbClr val="00324d"/>
                </a:solidFill>
                <a:latin typeface="Verdana"/>
              </a:rPr>
              <a:t>Вік, стать, спадковість</a:t>
            </a:r>
            <a:endParaRPr b="0" lang="uk-UA" sz="2000" spc="-1" strike="noStrike">
              <a:latin typeface="Arial"/>
            </a:endParaRPr>
          </a:p>
        </p:txBody>
      </p:sp>
      <p:grpSp>
        <p:nvGrpSpPr>
          <p:cNvPr id="300" name="object 43"/>
          <p:cNvGrpSpPr/>
          <p:nvPr/>
        </p:nvGrpSpPr>
        <p:grpSpPr>
          <a:xfrm>
            <a:off x="4555080" y="4104000"/>
            <a:ext cx="2061720" cy="1837440"/>
            <a:chOff x="4555080" y="4104000"/>
            <a:chExt cx="2061720" cy="1837440"/>
          </a:xfrm>
        </p:grpSpPr>
        <p:sp>
          <p:nvSpPr>
            <p:cNvPr id="301" name="object 44"/>
            <p:cNvSpPr/>
            <p:nvPr/>
          </p:nvSpPr>
          <p:spPr>
            <a:xfrm>
              <a:off x="4555080" y="4117680"/>
              <a:ext cx="1979280" cy="1755360"/>
            </a:xfrm>
            <a:prstGeom prst="rect">
              <a:avLst/>
            </a:prstGeom>
            <a:blipFill rotWithShape="0">
              <a:blip r:embed="rId20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2" name="object 45"/>
            <p:cNvSpPr/>
            <p:nvPr/>
          </p:nvSpPr>
          <p:spPr>
            <a:xfrm>
              <a:off x="4558320" y="4104000"/>
              <a:ext cx="2058480" cy="1837440"/>
            </a:xfrm>
            <a:prstGeom prst="rect">
              <a:avLst/>
            </a:prstGeom>
            <a:blipFill rotWithShape="0">
              <a:blip r:embed="rId21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03" name="object 46"/>
          <p:cNvSpPr/>
          <p:nvPr/>
        </p:nvSpPr>
        <p:spPr>
          <a:xfrm>
            <a:off x="4616280" y="4159080"/>
            <a:ext cx="1856880" cy="1960920"/>
          </a:xfrm>
          <a:prstGeom prst="rect">
            <a:avLst/>
          </a:prstGeom>
          <a:solidFill>
            <a:srgbClr val="edfad2"/>
          </a:solidFill>
          <a:ln w="3810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43920" bIns="0" anchor="t">
            <a:spAutoFit/>
          </a:bodyPr>
          <a:p>
            <a:pPr marL="137160" indent="1800" algn="ctr">
              <a:lnSpc>
                <a:spcPct val="100000"/>
              </a:lnSpc>
              <a:spcBef>
                <a:spcPts val="346"/>
              </a:spcBef>
              <a:tabLst>
                <a:tab algn="l" pos="0"/>
              </a:tabLst>
            </a:pPr>
            <a:r>
              <a:rPr b="0" lang="uk-UA" sz="2000" spc="-1" strike="noStrike">
                <a:solidFill>
                  <a:srgbClr val="00324d"/>
                </a:solidFill>
                <a:latin typeface="Verdana"/>
              </a:rPr>
              <a:t>Стан довкілля,</a:t>
            </a:r>
            <a:endParaRPr b="0" lang="uk-UA" sz="2000" spc="-1" strike="noStrike">
              <a:latin typeface="Arial"/>
            </a:endParaRPr>
          </a:p>
          <a:p>
            <a:pPr marL="137160" indent="1800" algn="ctr">
              <a:lnSpc>
                <a:spcPct val="100000"/>
              </a:lnSpc>
              <a:spcBef>
                <a:spcPts val="346"/>
              </a:spcBef>
              <a:tabLst>
                <a:tab algn="l" pos="0"/>
              </a:tabLst>
            </a:pPr>
            <a:r>
              <a:rPr b="0" lang="uk-UA" sz="2000" spc="-1" strike="noStrike">
                <a:solidFill>
                  <a:srgbClr val="00324d"/>
                </a:solidFill>
                <a:latin typeface="Verdana"/>
              </a:rPr>
              <a:t>Спосіб життя,</a:t>
            </a:r>
            <a:endParaRPr b="0" lang="uk-UA" sz="2000" spc="-1" strike="noStrike">
              <a:latin typeface="Arial"/>
            </a:endParaRPr>
          </a:p>
          <a:p>
            <a:pPr marL="137160" indent="1800" algn="ctr">
              <a:lnSpc>
                <a:spcPct val="100000"/>
              </a:lnSpc>
              <a:spcBef>
                <a:spcPts val="346"/>
              </a:spcBef>
              <a:tabLst>
                <a:tab algn="l" pos="0"/>
              </a:tabLst>
            </a:pPr>
            <a:r>
              <a:rPr b="0" lang="uk-UA" sz="2000" spc="-1" strike="noStrike">
                <a:solidFill>
                  <a:srgbClr val="00324d"/>
                </a:solidFill>
                <a:latin typeface="Verdana"/>
              </a:rPr>
              <a:t>хиби медицини</a:t>
            </a:r>
            <a:endParaRPr b="0" lang="uk-UA" sz="2000" spc="-1" strike="noStrike">
              <a:latin typeface="Arial"/>
            </a:endParaRPr>
          </a:p>
        </p:txBody>
      </p:sp>
      <p:grpSp>
        <p:nvGrpSpPr>
          <p:cNvPr id="304" name="object 47"/>
          <p:cNvGrpSpPr/>
          <p:nvPr/>
        </p:nvGrpSpPr>
        <p:grpSpPr>
          <a:xfrm>
            <a:off x="6698160" y="4104000"/>
            <a:ext cx="1980720" cy="1227960"/>
            <a:chOff x="6698160" y="4104000"/>
            <a:chExt cx="1980720" cy="1227960"/>
          </a:xfrm>
        </p:grpSpPr>
        <p:sp>
          <p:nvSpPr>
            <p:cNvPr id="305" name="object 48"/>
            <p:cNvSpPr/>
            <p:nvPr/>
          </p:nvSpPr>
          <p:spPr>
            <a:xfrm>
              <a:off x="6698160" y="4117680"/>
              <a:ext cx="1980720" cy="1137960"/>
            </a:xfrm>
            <a:prstGeom prst="rect">
              <a:avLst/>
            </a:prstGeom>
            <a:blipFill rotWithShape="0">
              <a:blip r:embed="rId22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6" name="object 49"/>
            <p:cNvSpPr/>
            <p:nvPr/>
          </p:nvSpPr>
          <p:spPr>
            <a:xfrm>
              <a:off x="6900840" y="4104000"/>
              <a:ext cx="1662480" cy="1227960"/>
            </a:xfrm>
            <a:prstGeom prst="rect">
              <a:avLst/>
            </a:prstGeom>
            <a:blipFill rotWithShape="0">
              <a:blip r:embed="rId23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07" name="object 50"/>
          <p:cNvSpPr/>
          <p:nvPr/>
        </p:nvSpPr>
        <p:spPr>
          <a:xfrm>
            <a:off x="6759720" y="4159080"/>
            <a:ext cx="1856880" cy="1002240"/>
          </a:xfrm>
          <a:prstGeom prst="rect">
            <a:avLst/>
          </a:prstGeom>
          <a:solidFill>
            <a:srgbClr val="edfad2"/>
          </a:solidFill>
          <a:ln w="3810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43920" bIns="0" anchor="t">
            <a:spAutoFit/>
          </a:bodyPr>
          <a:p>
            <a:pPr marL="337320" indent="-1800" algn="ctr">
              <a:lnSpc>
                <a:spcPct val="100000"/>
              </a:lnSpc>
              <a:spcBef>
                <a:spcPts val="346"/>
              </a:spcBef>
              <a:tabLst>
                <a:tab algn="l" pos="0"/>
              </a:tabLst>
            </a:pPr>
            <a:r>
              <a:rPr b="0" lang="uk-UA" sz="2000" spc="-120" strike="noStrike">
                <a:solidFill>
                  <a:srgbClr val="00324d"/>
                </a:solidFill>
                <a:latin typeface="Verdana"/>
              </a:rPr>
              <a:t>Клімат,</a:t>
            </a:r>
            <a:endParaRPr b="0" lang="uk-UA" sz="2000" spc="-1" strike="noStrike">
              <a:latin typeface="Arial"/>
            </a:endParaRPr>
          </a:p>
          <a:p>
            <a:pPr marL="337320" indent="-1800" algn="ctr">
              <a:lnSpc>
                <a:spcPct val="100000"/>
              </a:lnSpc>
              <a:spcBef>
                <a:spcPts val="346"/>
              </a:spcBef>
              <a:tabLst>
                <a:tab algn="l" pos="0"/>
              </a:tabLst>
            </a:pPr>
            <a:r>
              <a:rPr b="0" lang="uk-UA" sz="2000" spc="-120" strike="noStrike">
                <a:solidFill>
                  <a:srgbClr val="00324d"/>
                </a:solidFill>
                <a:latin typeface="Verdana"/>
              </a:rPr>
              <a:t>Природні умови</a:t>
            </a:r>
            <a:endParaRPr b="0" lang="uk-UA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" name="object 2"/>
          <p:cNvGrpSpPr/>
          <p:nvPr/>
        </p:nvGrpSpPr>
        <p:grpSpPr>
          <a:xfrm>
            <a:off x="0" y="0"/>
            <a:ext cx="9143640" cy="6857640"/>
            <a:chOff x="0" y="0"/>
            <a:chExt cx="9143640" cy="6857640"/>
          </a:xfrm>
        </p:grpSpPr>
        <p:sp>
          <p:nvSpPr>
            <p:cNvPr id="309" name="object 3"/>
            <p:cNvSpPr/>
            <p:nvPr/>
          </p:nvSpPr>
          <p:spPr>
            <a:xfrm>
              <a:off x="0" y="0"/>
              <a:ext cx="9143640" cy="6857640"/>
            </a:xfrm>
            <a:prstGeom prst="rect">
              <a:avLst/>
            </a:prstGeom>
            <a:blipFill rotWithShape="0">
              <a:blip r:embed="rId1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0" name="object 4"/>
            <p:cNvSpPr/>
            <p:nvPr/>
          </p:nvSpPr>
          <p:spPr>
            <a:xfrm>
              <a:off x="700920" y="313920"/>
              <a:ext cx="7901640" cy="901800"/>
            </a:xfrm>
            <a:prstGeom prst="rect">
              <a:avLst/>
            </a:prstGeom>
            <a:blipFill rotWithShape="0">
              <a:blip r:embed="rId2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1" name="object 5"/>
            <p:cNvSpPr/>
            <p:nvPr/>
          </p:nvSpPr>
          <p:spPr>
            <a:xfrm>
              <a:off x="2151720" y="752760"/>
              <a:ext cx="1991520" cy="901800"/>
            </a:xfrm>
            <a:prstGeom prst="rect">
              <a:avLst/>
            </a:prstGeom>
            <a:blipFill rotWithShape="0">
              <a:blip r:embed="rId3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2" name="object 6"/>
            <p:cNvSpPr/>
            <p:nvPr/>
          </p:nvSpPr>
          <p:spPr>
            <a:xfrm>
              <a:off x="3607200" y="752760"/>
              <a:ext cx="795240" cy="901800"/>
            </a:xfrm>
            <a:prstGeom prst="rect">
              <a:avLst/>
            </a:prstGeom>
            <a:blipFill rotWithShape="0">
              <a:blip r:embed="rId4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3" name="object 7"/>
            <p:cNvSpPr/>
            <p:nvPr/>
          </p:nvSpPr>
          <p:spPr>
            <a:xfrm>
              <a:off x="3866400" y="752760"/>
              <a:ext cx="3140640" cy="901800"/>
            </a:xfrm>
            <a:prstGeom prst="rect">
              <a:avLst/>
            </a:prstGeom>
            <a:blipFill rotWithShape="0">
              <a:blip r:embed="rId5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14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562040"/>
          </a:xfrm>
          <a:prstGeom prst="rect">
            <a:avLst/>
          </a:prstGeom>
          <a:noFill/>
          <a:ln w="0">
            <a:noFill/>
          </a:ln>
        </p:spPr>
        <p:txBody>
          <a:bodyPr lIns="0" rIns="0" tIns="416880" bIns="0" anchor="t">
            <a:noAutofit/>
          </a:bodyPr>
          <a:p>
            <a:pPr marL="1830600" indent="0">
              <a:lnSpc>
                <a:spcPts val="3461"/>
              </a:lnSpc>
              <a:spcBef>
                <a:spcPts val="536"/>
              </a:spcBef>
              <a:buNone/>
              <a:tabLst>
                <a:tab algn="l" pos="0"/>
              </a:tabLst>
            </a:pPr>
            <a:r>
              <a:rPr b="0" lang="uk-UA" sz="3200" spc="9" strike="noStrike">
                <a:solidFill>
                  <a:srgbClr val="006565"/>
                </a:solidFill>
                <a:latin typeface="Verdana"/>
              </a:rPr>
              <a:t>Фактори, </a:t>
            </a:r>
            <a:r>
              <a:rPr b="0" lang="uk-UA" sz="3200" spc="-1" strike="noStrike">
                <a:solidFill>
                  <a:srgbClr val="006565"/>
                </a:solidFill>
                <a:latin typeface="Verdana"/>
              </a:rPr>
              <a:t>що впливають на</a:t>
            </a:r>
            <a:r>
              <a:rPr b="0" lang="uk-UA" sz="3200" spc="-120" strike="noStrike">
                <a:solidFill>
                  <a:srgbClr val="006565"/>
                </a:solidFill>
                <a:latin typeface="Verdana"/>
              </a:rPr>
              <a:t> </a:t>
            </a:r>
            <a:r>
              <a:rPr b="0" lang="uk-UA" sz="3200" spc="-137" strike="noStrike">
                <a:solidFill>
                  <a:srgbClr val="006565"/>
                </a:solidFill>
                <a:latin typeface="Verdana"/>
              </a:rPr>
              <a:t>рівень  </a:t>
            </a:r>
            <a:r>
              <a:rPr b="0" lang="uk-UA" sz="3200" spc="-7" strike="noStrike">
                <a:solidFill>
                  <a:srgbClr val="006565"/>
                </a:solidFill>
                <a:latin typeface="Verdana"/>
              </a:rPr>
              <a:t>здоров`я</a:t>
            </a:r>
            <a:r>
              <a:rPr b="0" lang="uk-UA" sz="3200" spc="-32" strike="noStrike">
                <a:solidFill>
                  <a:srgbClr val="006565"/>
                </a:solidFill>
                <a:latin typeface="Verdana"/>
              </a:rPr>
              <a:t> </a:t>
            </a:r>
            <a:r>
              <a:rPr b="0" lang="uk-UA" sz="3200" spc="-7" strike="noStrike">
                <a:solidFill>
                  <a:srgbClr val="006565"/>
                </a:solidFill>
                <a:latin typeface="Verdana"/>
              </a:rPr>
              <a:t>населення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5" name="object 9"/>
          <p:cNvSpPr/>
          <p:nvPr/>
        </p:nvSpPr>
        <p:spPr>
          <a:xfrm>
            <a:off x="536040" y="1631880"/>
            <a:ext cx="8073720" cy="325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 anchor="t">
            <a:spAutoFit/>
          </a:bodyPr>
          <a:p>
            <a:pPr marL="355680" indent="-343440" algn="just">
              <a:lnSpc>
                <a:spcPct val="100000"/>
              </a:lnSpc>
              <a:spcBef>
                <a:spcPts val="96"/>
              </a:spcBef>
              <a:buClr>
                <a:srgbClr val="006598"/>
              </a:buClr>
              <a:buFont typeface="Verdana"/>
              <a:buChar char="•"/>
              <a:tabLst>
                <a:tab algn="l" pos="356400"/>
              </a:tabLst>
            </a:pPr>
            <a:r>
              <a:rPr b="1" lang="uk-UA" sz="2800" spc="89" strike="noStrike">
                <a:solidFill>
                  <a:srgbClr val="006598"/>
                </a:solidFill>
                <a:latin typeface="Verdana"/>
              </a:rPr>
              <a:t>Ф</a:t>
            </a:r>
            <a:r>
              <a:rPr b="1" lang="ru-RU" sz="2800" spc="89" strike="noStrike">
                <a:solidFill>
                  <a:srgbClr val="006598"/>
                </a:solidFill>
                <a:latin typeface="Verdana"/>
              </a:rPr>
              <a:t>актори </a:t>
            </a:r>
            <a:r>
              <a:rPr b="1" lang="ru-RU" sz="2800" spc="-7" strike="noStrike">
                <a:solidFill>
                  <a:srgbClr val="006598"/>
                </a:solidFill>
                <a:latin typeface="Verdana"/>
              </a:rPr>
              <a:t>ризику </a:t>
            </a:r>
            <a:r>
              <a:rPr b="0" lang="ru-RU" sz="2800" spc="-7" strike="noStrike">
                <a:solidFill>
                  <a:srgbClr val="006598"/>
                </a:solidFill>
                <a:latin typeface="Verdana"/>
              </a:rPr>
              <a:t>– це додатковий  несприятливий вплив </a:t>
            </a:r>
            <a:r>
              <a:rPr b="0" lang="ru-RU" sz="2800" spc="-1" strike="noStrike">
                <a:solidFill>
                  <a:srgbClr val="006598"/>
                </a:solidFill>
                <a:latin typeface="Verdana"/>
              </a:rPr>
              <a:t>на </a:t>
            </a:r>
            <a:r>
              <a:rPr b="0" lang="ru-RU" sz="2800" spc="-131" strike="noStrike">
                <a:solidFill>
                  <a:srgbClr val="006598"/>
                </a:solidFill>
                <a:latin typeface="Verdana"/>
              </a:rPr>
              <a:t>орган</a:t>
            </a:r>
            <a:r>
              <a:rPr b="0" lang="uk-UA" sz="2800" spc="-131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800" spc="-131" strike="noStrike">
                <a:solidFill>
                  <a:srgbClr val="006598"/>
                </a:solidFill>
                <a:latin typeface="Verdana"/>
              </a:rPr>
              <a:t>зм</a:t>
            </a:r>
            <a:r>
              <a:rPr b="0" lang="uk-UA" sz="2800" spc="-131" strike="noStrike">
                <a:solidFill>
                  <a:srgbClr val="006598"/>
                </a:solidFill>
                <a:latin typeface="Verdana"/>
              </a:rPr>
              <a:t>,</a:t>
            </a:r>
            <a:r>
              <a:rPr b="0" lang="ru-RU" sz="2800" spc="-131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0" lang="ru-RU" sz="2800" spc="-1" strike="noStrike">
                <a:solidFill>
                  <a:srgbClr val="006598"/>
                </a:solidFill>
                <a:latin typeface="Verdana"/>
              </a:rPr>
              <a:t>який  </a:t>
            </a:r>
            <a:r>
              <a:rPr b="0" lang="ru-RU" sz="2800" spc="-92" strike="noStrike">
                <a:solidFill>
                  <a:srgbClr val="006598"/>
                </a:solidFill>
                <a:latin typeface="Verdana"/>
              </a:rPr>
              <a:t>п</a:t>
            </a:r>
            <a:r>
              <a:rPr b="0" lang="uk-UA" sz="2800" spc="-92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800" spc="-92" strike="noStrike">
                <a:solidFill>
                  <a:srgbClr val="006598"/>
                </a:solidFill>
                <a:latin typeface="Verdana"/>
              </a:rPr>
              <a:t>двищує </a:t>
            </a:r>
            <a:r>
              <a:rPr b="0" lang="ru-RU" sz="2800" spc="-131" strike="noStrike">
                <a:solidFill>
                  <a:srgbClr val="006598"/>
                </a:solidFill>
                <a:latin typeface="Verdana"/>
              </a:rPr>
              <a:t>ймов</a:t>
            </a:r>
            <a:r>
              <a:rPr b="0" lang="uk-UA" sz="2800" spc="-131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800" spc="-131" strike="noStrike">
                <a:solidFill>
                  <a:srgbClr val="006598"/>
                </a:solidFill>
                <a:latin typeface="Verdana"/>
              </a:rPr>
              <a:t>рн</a:t>
            </a:r>
            <a:r>
              <a:rPr b="0" lang="uk-UA" sz="2800" spc="-131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800" spc="-131" strike="noStrike">
                <a:solidFill>
                  <a:srgbClr val="006598"/>
                </a:solidFill>
                <a:latin typeface="Verdana"/>
              </a:rPr>
              <a:t>сть </a:t>
            </a:r>
            <a:r>
              <a:rPr b="0" lang="ru-RU" sz="2800" spc="-7" strike="noStrike">
                <a:solidFill>
                  <a:srgbClr val="006598"/>
                </a:solidFill>
                <a:latin typeface="Verdana"/>
              </a:rPr>
              <a:t>виникнення  </a:t>
            </a:r>
            <a:r>
              <a:rPr b="0" lang="ru-RU" sz="2800" spc="-12" strike="noStrike">
                <a:solidFill>
                  <a:srgbClr val="006598"/>
                </a:solidFill>
                <a:latin typeface="Verdana"/>
              </a:rPr>
              <a:t>захворювання </a:t>
            </a:r>
            <a:r>
              <a:rPr b="0" lang="ru-RU" sz="2800" spc="-7" strike="noStrike">
                <a:solidFill>
                  <a:srgbClr val="006598"/>
                </a:solidFill>
                <a:latin typeface="Verdana"/>
              </a:rPr>
              <a:t>чи </a:t>
            </a:r>
            <a:r>
              <a:rPr b="0" lang="ru-RU" sz="2800" spc="-12" strike="noStrike">
                <a:solidFill>
                  <a:srgbClr val="006598"/>
                </a:solidFill>
                <a:latin typeface="Verdana"/>
              </a:rPr>
              <a:t>настання</a:t>
            </a:r>
            <a:r>
              <a:rPr b="0" lang="ru-RU" sz="2800" spc="128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0" lang="ru-RU" sz="2800" spc="-106" strike="noStrike">
                <a:solidFill>
                  <a:srgbClr val="006598"/>
                </a:solidFill>
                <a:latin typeface="Verdana"/>
              </a:rPr>
              <a:t>смерт</a:t>
            </a:r>
            <a:r>
              <a:rPr b="0" lang="uk-UA" sz="2800" spc="-10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800" spc="-106" strike="noStrike">
                <a:solidFill>
                  <a:srgbClr val="006598"/>
                </a:solidFill>
                <a:latin typeface="Verdana"/>
              </a:rPr>
              <a:t>.</a:t>
            </a:r>
            <a:endParaRPr b="0" lang="uk-UA" sz="2800" spc="-1" strike="noStrike">
              <a:latin typeface="Arial"/>
            </a:endParaRPr>
          </a:p>
          <a:p>
            <a:pPr marL="12600" algn="just">
              <a:lnSpc>
                <a:spcPct val="100000"/>
              </a:lnSpc>
              <a:spcBef>
                <a:spcPts val="675"/>
              </a:spcBef>
              <a:tabLst>
                <a:tab algn="l" pos="356400"/>
              </a:tabLst>
            </a:pPr>
            <a:r>
              <a:rPr b="1" lang="ru-RU" sz="2800" spc="-7" strike="noStrike">
                <a:solidFill>
                  <a:srgbClr val="006598"/>
                </a:solidFill>
                <a:latin typeface="Verdana"/>
              </a:rPr>
              <a:t>Bони є</a:t>
            </a:r>
            <a:r>
              <a:rPr b="1" lang="ru-RU" sz="2800" spc="-60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1" lang="ru-RU" sz="2800" spc="-7" strike="noStrike">
                <a:solidFill>
                  <a:srgbClr val="006598"/>
                </a:solidFill>
                <a:latin typeface="Verdana"/>
              </a:rPr>
              <a:t>:</a:t>
            </a:r>
            <a:endParaRPr b="0" lang="uk-UA" sz="2800" spc="-1" strike="noStrike">
              <a:latin typeface="Arial"/>
            </a:endParaRPr>
          </a:p>
          <a:p>
            <a:pPr marL="355680" indent="-343440" algn="just">
              <a:lnSpc>
                <a:spcPct val="100000"/>
              </a:lnSpc>
              <a:spcBef>
                <a:spcPts val="675"/>
              </a:spcBef>
              <a:buClr>
                <a:srgbClr val="006598"/>
              </a:buClr>
              <a:buFont typeface="Verdana"/>
              <a:buChar char="•"/>
              <a:tabLst>
                <a:tab algn="l" pos="356400"/>
              </a:tabLst>
            </a:pPr>
            <a:r>
              <a:rPr b="0" lang="ru-RU" sz="2800" spc="-80" strike="noStrike">
                <a:solidFill>
                  <a:srgbClr val="006598"/>
                </a:solidFill>
                <a:latin typeface="Verdana"/>
              </a:rPr>
              <a:t>Eндогенн</a:t>
            </a:r>
            <a:r>
              <a:rPr b="0" lang="uk-UA" sz="2800" spc="-80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800" spc="-80" strike="noStrike">
                <a:solidFill>
                  <a:srgbClr val="006598"/>
                </a:solidFill>
                <a:latin typeface="Verdana"/>
              </a:rPr>
              <a:t>.</a:t>
            </a:r>
            <a:endParaRPr b="0" lang="uk-UA" sz="2800" spc="-1" strike="noStrike">
              <a:latin typeface="Arial"/>
            </a:endParaRPr>
          </a:p>
          <a:p>
            <a:pPr marL="355680" indent="-343440" algn="just">
              <a:lnSpc>
                <a:spcPct val="100000"/>
              </a:lnSpc>
              <a:spcBef>
                <a:spcPts val="675"/>
              </a:spcBef>
              <a:buClr>
                <a:srgbClr val="006598"/>
              </a:buClr>
              <a:buFont typeface="Verdana"/>
              <a:buChar char="•"/>
              <a:tabLst>
                <a:tab algn="l" pos="356400"/>
              </a:tabLst>
            </a:pPr>
            <a:r>
              <a:rPr b="0" lang="ru-RU" sz="2800" spc="-86" strike="noStrike">
                <a:solidFill>
                  <a:srgbClr val="006598"/>
                </a:solidFill>
                <a:latin typeface="Verdana"/>
              </a:rPr>
              <a:t>Eкзогенн</a:t>
            </a:r>
            <a:r>
              <a:rPr b="0" lang="uk-UA" sz="2800" spc="-86" strike="noStrike">
                <a:solidFill>
                  <a:srgbClr val="006598"/>
                </a:solidFill>
                <a:latin typeface="Verdana"/>
              </a:rPr>
              <a:t>і</a:t>
            </a:r>
            <a:endParaRPr b="0" lang="uk-UA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" name="object 2"/>
          <p:cNvGrpSpPr/>
          <p:nvPr/>
        </p:nvGrpSpPr>
        <p:grpSpPr>
          <a:xfrm>
            <a:off x="0" y="28800"/>
            <a:ext cx="9143640" cy="6832080"/>
            <a:chOff x="0" y="28800"/>
            <a:chExt cx="9143640" cy="6832080"/>
          </a:xfrm>
        </p:grpSpPr>
        <p:sp>
          <p:nvSpPr>
            <p:cNvPr id="317" name="object 3"/>
            <p:cNvSpPr/>
            <p:nvPr/>
          </p:nvSpPr>
          <p:spPr>
            <a:xfrm>
              <a:off x="0" y="28800"/>
              <a:ext cx="9143640" cy="6832080"/>
            </a:xfrm>
            <a:prstGeom prst="rect">
              <a:avLst/>
            </a:prstGeom>
            <a:blipFill rotWithShape="0">
              <a:blip r:embed="rId1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8" name="object 4"/>
            <p:cNvSpPr/>
            <p:nvPr/>
          </p:nvSpPr>
          <p:spPr>
            <a:xfrm>
              <a:off x="1895760" y="264960"/>
              <a:ext cx="5388480" cy="1231200"/>
            </a:xfrm>
            <a:prstGeom prst="rect">
              <a:avLst/>
            </a:prstGeom>
            <a:blipFill rotWithShape="0">
              <a:blip r:embed="rId2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19" name="PlaceHolder 1"/>
          <p:cNvSpPr>
            <a:spLocks noGrp="1"/>
          </p:cNvSpPr>
          <p:nvPr>
            <p:ph type="title"/>
          </p:nvPr>
        </p:nvSpPr>
        <p:spPr>
          <a:xfrm>
            <a:off x="2228040" y="397080"/>
            <a:ext cx="4687200" cy="1158480"/>
          </a:xfrm>
          <a:prstGeom prst="rect">
            <a:avLst/>
          </a:prstGeom>
          <a:noFill/>
          <a:ln w="0">
            <a:noFill/>
          </a:ln>
        </p:spPr>
        <p:txBody>
          <a:bodyPr lIns="0" rIns="0" tIns="13320" bIns="0" anchor="t">
            <a:noAutofit/>
          </a:bodyPr>
          <a:p>
            <a:pPr marL="12600" indent="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uk-UA" sz="4400" spc="111" strike="noStrike">
                <a:solidFill>
                  <a:srgbClr val="006565"/>
                </a:solidFill>
                <a:latin typeface="Verdana"/>
              </a:rPr>
              <a:t>Фактори</a:t>
            </a:r>
            <a:r>
              <a:rPr b="0" lang="uk-UA" sz="4400" spc="-7" strike="noStrike">
                <a:solidFill>
                  <a:srgbClr val="006565"/>
                </a:solidFill>
                <a:latin typeface="Verdana"/>
              </a:rPr>
              <a:t>ризику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0" name="object 7"/>
          <p:cNvSpPr/>
          <p:nvPr/>
        </p:nvSpPr>
        <p:spPr>
          <a:xfrm>
            <a:off x="402840" y="1207800"/>
            <a:ext cx="8131320" cy="74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55680" indent="-343080">
              <a:lnSpc>
                <a:spcPct val="100000"/>
              </a:lnSpc>
              <a:spcBef>
                <a:spcPts val="99"/>
              </a:spcBef>
              <a:buClr>
                <a:srgbClr val="006598"/>
              </a:buClr>
              <a:buFont typeface="Verdana"/>
              <a:buChar char="•"/>
              <a:tabLst>
                <a:tab algn="l" pos="354960"/>
                <a:tab algn="l" pos="355680"/>
                <a:tab algn="l" pos="2149560"/>
                <a:tab algn="l" pos="2338200"/>
                <a:tab algn="l" pos="3853080"/>
                <a:tab algn="l" pos="4327560"/>
              </a:tabLst>
            </a:pPr>
            <a:r>
              <a:rPr b="1" lang="ru-RU" sz="2400" spc="-106" strike="noStrike">
                <a:solidFill>
                  <a:srgbClr val="006598"/>
                </a:solidFill>
                <a:latin typeface="Verdana"/>
              </a:rPr>
              <a:t>Cпос</a:t>
            </a:r>
            <a:r>
              <a:rPr b="1" lang="uk-UA" sz="2400" spc="-10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1" lang="ru-RU" sz="2400" spc="-106" strike="noStrike">
                <a:solidFill>
                  <a:srgbClr val="006598"/>
                </a:solidFill>
                <a:latin typeface="Verdana"/>
              </a:rPr>
              <a:t>б</a:t>
            </a:r>
            <a:r>
              <a:rPr b="1" lang="uk-UA" sz="2400" spc="-106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1" lang="ru-RU" sz="2400" spc="-7" strike="noStrike">
                <a:solidFill>
                  <a:srgbClr val="006598"/>
                </a:solidFill>
                <a:latin typeface="Verdana"/>
              </a:rPr>
              <a:t>життя</a:t>
            </a:r>
            <a:r>
              <a:rPr b="1" lang="uk-UA" sz="2400" spc="-7" strike="noStrike">
                <a:solidFill>
                  <a:srgbClr val="006598"/>
                </a:solidFill>
                <a:latin typeface="Verdana"/>
              </a:rPr>
              <a:t> (паління, алкоголь, шкідливі умови праці)</a:t>
            </a:r>
            <a:r>
              <a:rPr b="1" lang="ru-RU" sz="2400" spc="-7" strike="noStrike">
                <a:solidFill>
                  <a:srgbClr val="006598"/>
                </a:solidFill>
                <a:latin typeface="Verdana"/>
              </a:rPr>
              <a:t>	</a:t>
            </a:r>
            <a:endParaRPr b="0" lang="uk-UA" sz="2400" spc="-1" strike="noStrike">
              <a:latin typeface="Arial"/>
            </a:endParaRPr>
          </a:p>
        </p:txBody>
      </p:sp>
      <p:sp>
        <p:nvSpPr>
          <p:cNvPr id="321" name="object 8"/>
          <p:cNvSpPr/>
          <p:nvPr/>
        </p:nvSpPr>
        <p:spPr>
          <a:xfrm>
            <a:off x="402840" y="2378880"/>
            <a:ext cx="8071920" cy="271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55680" indent="-343080">
              <a:lnSpc>
                <a:spcPct val="100000"/>
              </a:lnSpc>
              <a:spcBef>
                <a:spcPts val="99"/>
              </a:spcBef>
              <a:buClr>
                <a:srgbClr val="006598"/>
              </a:buClr>
              <a:buFont typeface="Verdana"/>
              <a:buChar char="•"/>
              <a:tabLst>
                <a:tab algn="l" pos="354960"/>
                <a:tab algn="l" pos="355680"/>
                <a:tab algn="l" pos="2333520"/>
                <a:tab algn="l" pos="4048920"/>
                <a:tab algn="l" pos="4954320"/>
                <a:tab algn="l" pos="6095520"/>
              </a:tabLst>
            </a:pPr>
            <a:r>
              <a:rPr b="1" lang="uk-UA" sz="2400" spc="-137" strike="noStrike">
                <a:solidFill>
                  <a:srgbClr val="006598"/>
                </a:solidFill>
                <a:latin typeface="Verdana"/>
              </a:rPr>
              <a:t>Біологічні фактори (вік, стать, спадковість, конституція)</a:t>
            </a:r>
            <a:r>
              <a:rPr b="0" lang="ru-RU" sz="2400" spc="-86" strike="noStrike">
                <a:solidFill>
                  <a:srgbClr val="006598"/>
                </a:solidFill>
                <a:latin typeface="Verdana"/>
              </a:rPr>
              <a:t>.</a:t>
            </a:r>
            <a:endParaRPr b="0" lang="uk-UA" sz="2400" spc="-1" strike="noStrike">
              <a:latin typeface="Arial"/>
            </a:endParaRPr>
          </a:p>
          <a:p>
            <a:pPr marL="355680" indent="-343080">
              <a:lnSpc>
                <a:spcPct val="100000"/>
              </a:lnSpc>
              <a:spcBef>
                <a:spcPts val="575"/>
              </a:spcBef>
              <a:buClr>
                <a:srgbClr val="006598"/>
              </a:buClr>
              <a:buFont typeface="Verdana"/>
              <a:buChar char="•"/>
              <a:tabLst>
                <a:tab algn="l" pos="354960"/>
                <a:tab algn="l" pos="355680"/>
                <a:tab algn="l" pos="2983320"/>
                <a:tab algn="l" pos="5545440"/>
                <a:tab algn="l" pos="6777360"/>
              </a:tabLst>
            </a:pPr>
            <a:r>
              <a:rPr b="1" lang="ru-RU" sz="2400" spc="-7" strike="noStrike">
                <a:solidFill>
                  <a:srgbClr val="006598"/>
                </a:solidFill>
                <a:latin typeface="Verdana"/>
              </a:rPr>
              <a:t>Hавк</a:t>
            </a:r>
            <a:r>
              <a:rPr b="1" lang="ru-RU" sz="2400" spc="-15" strike="noStrike">
                <a:solidFill>
                  <a:srgbClr val="006598"/>
                </a:solidFill>
                <a:latin typeface="Verdana"/>
              </a:rPr>
              <a:t>о</a:t>
            </a:r>
            <a:r>
              <a:rPr b="1" lang="ru-RU" sz="2400" spc="-7" strike="noStrike">
                <a:solidFill>
                  <a:srgbClr val="006598"/>
                </a:solidFill>
                <a:latin typeface="Verdana"/>
              </a:rPr>
              <a:t>л</a:t>
            </a:r>
            <a:r>
              <a:rPr b="1" lang="ru-RU" sz="2400" spc="9" strike="noStrike">
                <a:solidFill>
                  <a:srgbClr val="006598"/>
                </a:solidFill>
                <a:latin typeface="Verdana"/>
              </a:rPr>
              <a:t>и</a:t>
            </a:r>
            <a:r>
              <a:rPr b="1" lang="ru-RU" sz="2400" spc="-7" strike="noStrike">
                <a:solidFill>
                  <a:srgbClr val="006598"/>
                </a:solidFill>
                <a:latin typeface="Verdana"/>
              </a:rPr>
              <a:t>шн</a:t>
            </a:r>
            <a:r>
              <a:rPr b="1" lang="ru-RU" sz="2400" spc="-1" strike="noStrike">
                <a:solidFill>
                  <a:srgbClr val="006598"/>
                </a:solidFill>
                <a:latin typeface="Verdana"/>
              </a:rPr>
              <a:t>є</a:t>
            </a:r>
            <a:r>
              <a:rPr b="1" lang="ru-RU" sz="2400" spc="-1" strike="noStrike">
                <a:solidFill>
                  <a:srgbClr val="006598"/>
                </a:solidFill>
                <a:latin typeface="Verdana"/>
              </a:rPr>
              <a:t>	</a:t>
            </a:r>
            <a:r>
              <a:rPr b="1" lang="ru-RU" sz="2400" spc="-7" strike="noStrike">
                <a:solidFill>
                  <a:srgbClr val="006598"/>
                </a:solidFill>
                <a:latin typeface="Verdana"/>
              </a:rPr>
              <a:t>с</a:t>
            </a:r>
            <a:r>
              <a:rPr b="1" lang="ru-RU" sz="2400" spc="-1" strike="noStrike">
                <a:solidFill>
                  <a:srgbClr val="006598"/>
                </a:solidFill>
                <a:latin typeface="Verdana"/>
              </a:rPr>
              <a:t>е</a:t>
            </a:r>
            <a:r>
              <a:rPr b="1" lang="ru-RU" sz="2400" spc="-7" strike="noStrike">
                <a:solidFill>
                  <a:srgbClr val="006598"/>
                </a:solidFill>
                <a:latin typeface="Verdana"/>
              </a:rPr>
              <a:t>редо</a:t>
            </a:r>
            <a:r>
              <a:rPr b="1" lang="ru-RU" sz="2400" spc="-12" strike="noStrike">
                <a:solidFill>
                  <a:srgbClr val="006598"/>
                </a:solidFill>
                <a:latin typeface="Verdana"/>
              </a:rPr>
              <a:t>в</a:t>
            </a:r>
            <a:r>
              <a:rPr b="1" lang="ru-RU" sz="2400" spc="4" strike="noStrike">
                <a:solidFill>
                  <a:srgbClr val="006598"/>
                </a:solidFill>
                <a:latin typeface="Verdana"/>
              </a:rPr>
              <a:t>и</a:t>
            </a:r>
            <a:r>
              <a:rPr b="1" lang="ru-RU" sz="2400" spc="-1" strike="noStrike">
                <a:solidFill>
                  <a:srgbClr val="006598"/>
                </a:solidFill>
                <a:latin typeface="Verdana"/>
              </a:rPr>
              <a:t>ще</a:t>
            </a:r>
            <a:r>
              <a:rPr b="1" lang="ru-RU" sz="2400" spc="-1" strike="noStrike">
                <a:solidFill>
                  <a:srgbClr val="006598"/>
                </a:solidFill>
                <a:latin typeface="Verdana"/>
              </a:rPr>
              <a:t>	</a:t>
            </a:r>
            <a:r>
              <a:rPr b="0" lang="uk-UA" sz="2400" spc="-15" strike="noStrike">
                <a:solidFill>
                  <a:srgbClr val="006598"/>
                </a:solidFill>
                <a:latin typeface="Verdana"/>
              </a:rPr>
              <a:t>(стан повітря, води, продуктів харчування, рівень радіації)</a:t>
            </a:r>
            <a:r>
              <a:rPr b="0" lang="ru-RU" sz="2400" spc="-165" strike="noStrike">
                <a:solidFill>
                  <a:srgbClr val="006598"/>
                </a:solidFill>
                <a:latin typeface="Verdana"/>
              </a:rPr>
              <a:t>.</a:t>
            </a:r>
            <a:endParaRPr b="0" lang="uk-UA" sz="2400" spc="-1" strike="noStrike">
              <a:latin typeface="Arial"/>
            </a:endParaRPr>
          </a:p>
          <a:p>
            <a:pPr marL="355680" indent="-343080">
              <a:lnSpc>
                <a:spcPct val="100000"/>
              </a:lnSpc>
              <a:spcBef>
                <a:spcPts val="581"/>
              </a:spcBef>
              <a:buClr>
                <a:srgbClr val="006598"/>
              </a:buClr>
              <a:buFont typeface="Verdana"/>
              <a:buChar char="•"/>
              <a:tabLst>
                <a:tab algn="l" pos="354960"/>
                <a:tab algn="l" pos="355680"/>
                <a:tab algn="l" pos="2035080"/>
                <a:tab algn="l" pos="3769200"/>
              </a:tabLst>
            </a:pPr>
            <a:r>
              <a:rPr b="1" lang="ru-RU" sz="2400" spc="-86" strike="noStrike">
                <a:solidFill>
                  <a:srgbClr val="006598"/>
                </a:solidFill>
                <a:latin typeface="Verdana"/>
              </a:rPr>
              <a:t>Mедичн</a:t>
            </a:r>
            <a:r>
              <a:rPr b="1" lang="uk-UA" sz="2400" spc="-8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1" lang="ru-RU" sz="2400" spc="-86" strike="noStrike">
                <a:solidFill>
                  <a:srgbClr val="006598"/>
                </a:solidFill>
                <a:latin typeface="Verdana"/>
              </a:rPr>
              <a:t>	</a:t>
            </a:r>
            <a:r>
              <a:rPr b="1" lang="ru-RU" sz="2400" spc="-1" strike="noStrike">
                <a:solidFill>
                  <a:srgbClr val="006598"/>
                </a:solidFill>
                <a:latin typeface="Verdana"/>
              </a:rPr>
              <a:t>фактори</a:t>
            </a:r>
            <a:r>
              <a:rPr b="1" lang="ru-RU" sz="2400" spc="-1" strike="noStrike">
                <a:solidFill>
                  <a:srgbClr val="006598"/>
                </a:solidFill>
                <a:latin typeface="Verdana"/>
              </a:rPr>
              <a:t>	</a:t>
            </a:r>
            <a:r>
              <a:rPr b="0" lang="uk-UA" sz="2400" spc="-75" strike="noStrike">
                <a:solidFill>
                  <a:srgbClr val="006598"/>
                </a:solidFill>
                <a:latin typeface="Verdana"/>
              </a:rPr>
              <a:t>(лікувально-профілактичні та санітарно-протиепідемічні)</a:t>
            </a:r>
            <a:r>
              <a:rPr b="0" lang="ru-RU" sz="2400" spc="-55" strike="noStrike">
                <a:solidFill>
                  <a:srgbClr val="006598"/>
                </a:solidFill>
                <a:latin typeface="Verdana"/>
              </a:rPr>
              <a:t>.</a:t>
            </a:r>
            <a:endParaRPr b="0" lang="uk-UA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" name="object 2"/>
          <p:cNvGrpSpPr/>
          <p:nvPr/>
        </p:nvGrpSpPr>
        <p:grpSpPr>
          <a:xfrm>
            <a:off x="240840" y="0"/>
            <a:ext cx="8878320" cy="1755360"/>
            <a:chOff x="240840" y="0"/>
            <a:chExt cx="8878320" cy="1755360"/>
          </a:xfrm>
        </p:grpSpPr>
        <p:sp>
          <p:nvSpPr>
            <p:cNvPr id="323" name="object 3"/>
            <p:cNvSpPr/>
            <p:nvPr/>
          </p:nvSpPr>
          <p:spPr>
            <a:xfrm>
              <a:off x="240840" y="0"/>
              <a:ext cx="8878320" cy="1151640"/>
            </a:xfrm>
            <a:prstGeom prst="rect">
              <a:avLst/>
            </a:prstGeom>
            <a:blipFill rotWithShape="0">
              <a:blip r:embed="rId1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24" name="object 4"/>
            <p:cNvSpPr/>
            <p:nvPr/>
          </p:nvSpPr>
          <p:spPr>
            <a:xfrm>
              <a:off x="1931040" y="524160"/>
              <a:ext cx="5304600" cy="1231200"/>
            </a:xfrm>
            <a:prstGeom prst="rect">
              <a:avLst/>
            </a:prstGeom>
            <a:blipFill rotWithShape="0">
              <a:blip r:embed="rId2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25" name="PlaceHolder 1"/>
          <p:cNvSpPr>
            <a:spLocks noGrp="1"/>
          </p:cNvSpPr>
          <p:nvPr>
            <p:ph type="title"/>
          </p:nvPr>
        </p:nvSpPr>
        <p:spPr>
          <a:xfrm>
            <a:off x="574200" y="80640"/>
            <a:ext cx="7995600" cy="1296720"/>
          </a:xfrm>
          <a:prstGeom prst="rect">
            <a:avLst/>
          </a:prstGeom>
          <a:noFill/>
          <a:ln w="0">
            <a:noFill/>
          </a:ln>
        </p:spPr>
        <p:txBody>
          <a:bodyPr lIns="0" rIns="0" tIns="89640" bIns="0" anchor="t">
            <a:noAutofit/>
          </a:bodyPr>
          <a:p>
            <a:pPr marL="1703160" indent="0">
              <a:lnSpc>
                <a:spcPts val="4751"/>
              </a:lnSpc>
              <a:spcBef>
                <a:spcPts val="706"/>
              </a:spcBef>
              <a:buNone/>
              <a:tabLst>
                <a:tab algn="l" pos="0"/>
              </a:tabLst>
            </a:pPr>
            <a:r>
              <a:rPr b="0" lang="ru-RU" sz="4400" spc="-86" strike="noStrike">
                <a:solidFill>
                  <a:srgbClr val="006565"/>
                </a:solidFill>
                <a:latin typeface="Verdana"/>
              </a:rPr>
              <a:t>Чинники</a:t>
            </a:r>
            <a:r>
              <a:rPr b="0" lang="uk-UA" sz="4400" spc="-86" strike="noStrike">
                <a:solidFill>
                  <a:srgbClr val="006565"/>
                </a:solidFill>
                <a:latin typeface="Verdana"/>
              </a:rPr>
              <a:t>, </a:t>
            </a:r>
            <a:r>
              <a:rPr b="0" lang="uk-UA" sz="4400" spc="-1" strike="noStrike">
                <a:solidFill>
                  <a:srgbClr val="006565"/>
                </a:solidFill>
                <a:latin typeface="Verdana"/>
              </a:rPr>
              <a:t>що </a:t>
            </a:r>
            <a:r>
              <a:rPr b="0" lang="uk-UA" sz="4400" spc="-7" strike="noStrike">
                <a:solidFill>
                  <a:srgbClr val="006565"/>
                </a:solidFill>
                <a:latin typeface="Verdana"/>
              </a:rPr>
              <a:t>впливають на  </a:t>
            </a:r>
            <a:r>
              <a:rPr b="0" lang="uk-UA" sz="4400" spc="-86" strike="noStrike">
                <a:solidFill>
                  <a:srgbClr val="006565"/>
                </a:solidFill>
                <a:latin typeface="Verdana"/>
              </a:rPr>
              <a:t>народжуваність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6" name="object 6"/>
          <p:cNvSpPr/>
          <p:nvPr/>
        </p:nvSpPr>
        <p:spPr>
          <a:xfrm>
            <a:off x="536040" y="1631880"/>
            <a:ext cx="8073720" cy="4036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55680" indent="-343440">
              <a:lnSpc>
                <a:spcPct val="100000"/>
              </a:lnSpc>
              <a:spcBef>
                <a:spcPts val="99"/>
              </a:spcBef>
              <a:buClr>
                <a:srgbClr val="006598"/>
              </a:buClr>
              <a:buFont typeface="Symbol" charset="2"/>
              <a:buChar char=""/>
              <a:tabLst>
                <a:tab algn="l" pos="355680"/>
                <a:tab algn="l" pos="356400"/>
                <a:tab algn="l" pos="2350800"/>
                <a:tab algn="l" pos="3469680"/>
                <a:tab algn="l" pos="4838040"/>
                <a:tab algn="l" pos="5124600"/>
                <a:tab algn="l" pos="7143120"/>
              </a:tabLst>
            </a:pP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З</a:t>
            </a:r>
            <a:r>
              <a:rPr b="0" lang="ru-RU" sz="2400" spc="-12" strike="noStrike">
                <a:solidFill>
                  <a:srgbClr val="006598"/>
                </a:solidFill>
                <a:latin typeface="Verdana"/>
              </a:rPr>
              <a:t>м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е</a:t>
            </a:r>
            <a:r>
              <a:rPr b="0" lang="ru-RU" sz="2400" spc="-12" strike="noStrike">
                <a:solidFill>
                  <a:srgbClr val="006598"/>
                </a:solidFill>
                <a:latin typeface="Verdana"/>
              </a:rPr>
              <a:t>н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ш</a:t>
            </a:r>
            <a:r>
              <a:rPr b="0" lang="ru-RU" sz="2400" spc="-12" strike="noStrike">
                <a:solidFill>
                  <a:srgbClr val="006598"/>
                </a:solidFill>
                <a:latin typeface="Verdana"/>
              </a:rPr>
              <a:t>е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н</a:t>
            </a:r>
            <a:r>
              <a:rPr b="0" lang="ru-RU" sz="2400" spc="-15" strike="noStrike">
                <a:solidFill>
                  <a:srgbClr val="006598"/>
                </a:solidFill>
                <a:latin typeface="Verdana"/>
              </a:rPr>
              <a:t>н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я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	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числ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а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	</a:t>
            </a:r>
            <a:r>
              <a:rPr b="0" lang="uk-UA" sz="2400" spc="-7" strike="noStrike">
                <a:solidFill>
                  <a:srgbClr val="006598"/>
                </a:solidFill>
                <a:latin typeface="Verdana"/>
              </a:rPr>
              <a:t>шлюбів та збільшення числа розлучень</a:t>
            </a:r>
            <a:endParaRPr b="0" lang="uk-UA" sz="2400" spc="-1" strike="noStrike">
              <a:latin typeface="Arial"/>
            </a:endParaRPr>
          </a:p>
          <a:p>
            <a:pPr marL="355680" indent="-343440" algn="just">
              <a:lnSpc>
                <a:spcPct val="100000"/>
              </a:lnSpc>
              <a:spcBef>
                <a:spcPts val="575"/>
              </a:spcBef>
              <a:buClr>
                <a:srgbClr val="006598"/>
              </a:buClr>
              <a:buFont typeface="Symbol" charset="2"/>
              <a:buChar char=""/>
              <a:tabLst>
                <a:tab algn="l" pos="356400"/>
              </a:tabLst>
            </a:pP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Активне </a:t>
            </a:r>
            <a:r>
              <a:rPr b="0" lang="ru-RU" sz="2400" spc="-12" strike="noStrike">
                <a:solidFill>
                  <a:srgbClr val="006598"/>
                </a:solidFill>
                <a:latin typeface="Verdana"/>
              </a:rPr>
              <a:t>залучення </a:t>
            </a:r>
            <a:r>
              <a:rPr b="0" lang="ru-RU" sz="2400" spc="-126" strike="noStrike">
                <a:solidFill>
                  <a:srgbClr val="006598"/>
                </a:solidFill>
                <a:latin typeface="Verdana"/>
              </a:rPr>
              <a:t>ж</a:t>
            </a:r>
            <a:r>
              <a:rPr b="0" lang="uk-UA" sz="2400" spc="-12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126" strike="noStrike">
                <a:solidFill>
                  <a:srgbClr val="006598"/>
                </a:solidFill>
                <a:latin typeface="Verdana"/>
              </a:rPr>
              <a:t>нок 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до </a:t>
            </a:r>
            <a:r>
              <a:rPr b="0" lang="ru-RU" sz="2400" spc="-60" strike="noStrike">
                <a:solidFill>
                  <a:srgbClr val="006598"/>
                </a:solidFill>
                <a:latin typeface="Verdana"/>
              </a:rPr>
              <a:t>сусп</a:t>
            </a:r>
            <a:r>
              <a:rPr b="0" lang="uk-UA" sz="2400" spc="-60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60" strike="noStrike">
                <a:solidFill>
                  <a:srgbClr val="006598"/>
                </a:solidFill>
                <a:latin typeface="Verdana"/>
              </a:rPr>
              <a:t>льного</a:t>
            </a:r>
            <a:r>
              <a:rPr b="0" lang="ru-RU" sz="2400" spc="262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життя.</a:t>
            </a:r>
            <a:endParaRPr b="0" lang="uk-UA" sz="2400" spc="-1" strike="noStrike">
              <a:latin typeface="Arial"/>
            </a:endParaRPr>
          </a:p>
          <a:p>
            <a:pPr marL="355680" indent="-343440" algn="just">
              <a:lnSpc>
                <a:spcPct val="100000"/>
              </a:lnSpc>
              <a:spcBef>
                <a:spcPts val="581"/>
              </a:spcBef>
              <a:buClr>
                <a:srgbClr val="006598"/>
              </a:buClr>
              <a:buFont typeface="Symbol" charset="2"/>
              <a:buChar char=""/>
              <a:tabLst>
                <a:tab algn="l" pos="356400"/>
              </a:tabLst>
            </a:pPr>
            <a:r>
              <a:rPr b="0" lang="ru-RU" sz="2400" spc="-66" strike="noStrike">
                <a:solidFill>
                  <a:srgbClr val="006598"/>
                </a:solidFill>
                <a:latin typeface="Verdana"/>
              </a:rPr>
              <a:t>Зайнят</a:t>
            </a:r>
            <a:r>
              <a:rPr b="0" lang="uk-UA" sz="2400" spc="-6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66" strike="noStrike">
                <a:solidFill>
                  <a:srgbClr val="006598"/>
                </a:solidFill>
                <a:latin typeface="Verdana"/>
              </a:rPr>
              <a:t>сть 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певно</a:t>
            </a:r>
            <a:r>
              <a:rPr b="0" lang="uk-UA" sz="2400" spc="-7" strike="noStrike">
                <a:solidFill>
                  <a:srgbClr val="006598"/>
                </a:solidFill>
                <a:latin typeface="Verdana"/>
              </a:rPr>
              <a:t>ї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 частини </a:t>
            </a:r>
            <a:r>
              <a:rPr b="0" lang="ru-RU" sz="2400" spc="-120" strike="noStrike">
                <a:solidFill>
                  <a:srgbClr val="006598"/>
                </a:solidFill>
                <a:latin typeface="Verdana"/>
              </a:rPr>
              <a:t>ж</a:t>
            </a:r>
            <a:r>
              <a:rPr b="0" lang="uk-UA" sz="2400" spc="-120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120" strike="noStrike">
                <a:solidFill>
                  <a:srgbClr val="006598"/>
                </a:solidFill>
                <a:latin typeface="Verdana"/>
              </a:rPr>
              <a:t>нок 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у  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виробництвах 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з </a:t>
            </a:r>
            <a:r>
              <a:rPr b="0" lang="ru-RU" sz="2400" spc="-12" strike="noStrike">
                <a:solidFill>
                  <a:srgbClr val="006598"/>
                </a:solidFill>
                <a:latin typeface="Verdana"/>
              </a:rPr>
              <a:t>небезпечними 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та </a:t>
            </a:r>
            <a:r>
              <a:rPr b="0" lang="ru-RU" sz="2400" spc="-66" strike="noStrike">
                <a:solidFill>
                  <a:srgbClr val="006598"/>
                </a:solidFill>
                <a:latin typeface="Verdana"/>
              </a:rPr>
              <a:t>шк</a:t>
            </a:r>
            <a:r>
              <a:rPr b="0" lang="uk-UA" sz="2400" spc="-6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66" strike="noStrike">
                <a:solidFill>
                  <a:srgbClr val="006598"/>
                </a:solidFill>
                <a:latin typeface="Verdana"/>
              </a:rPr>
              <a:t>дливими  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умовами</a:t>
            </a:r>
            <a:r>
              <a:rPr b="0" lang="ru-RU" sz="2400" spc="24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0" lang="ru-RU" sz="2400" spc="-106" strike="noStrike">
                <a:solidFill>
                  <a:srgbClr val="006598"/>
                </a:solidFill>
                <a:latin typeface="Verdana"/>
              </a:rPr>
              <a:t>прац</a:t>
            </a:r>
            <a:r>
              <a:rPr b="0" lang="uk-UA" sz="2400" spc="-10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106" strike="noStrike">
                <a:solidFill>
                  <a:srgbClr val="006598"/>
                </a:solidFill>
                <a:latin typeface="Verdana"/>
              </a:rPr>
              <a:t>.</a:t>
            </a:r>
            <a:endParaRPr b="0" lang="uk-UA" sz="2400" spc="-1" strike="noStrike">
              <a:latin typeface="Arial"/>
            </a:endParaRPr>
          </a:p>
          <a:p>
            <a:pPr marL="355680" indent="-343440">
              <a:lnSpc>
                <a:spcPct val="100000"/>
              </a:lnSpc>
              <a:spcBef>
                <a:spcPts val="575"/>
              </a:spcBef>
              <a:buClr>
                <a:srgbClr val="006598"/>
              </a:buClr>
              <a:buFont typeface="Symbol" charset="2"/>
              <a:buChar char=""/>
              <a:tabLst>
                <a:tab algn="l" pos="355680"/>
                <a:tab algn="l" pos="356400"/>
              </a:tabLst>
            </a:pPr>
            <a:r>
              <a:rPr b="0" lang="ru-RU" sz="2400" spc="-52" strike="noStrike">
                <a:solidFill>
                  <a:srgbClr val="006598"/>
                </a:solidFill>
                <a:latin typeface="Verdana"/>
              </a:rPr>
              <a:t>Hезадов</a:t>
            </a:r>
            <a:r>
              <a:rPr b="0" lang="uk-UA" sz="2400" spc="-52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52" strike="noStrike">
                <a:solidFill>
                  <a:srgbClr val="006598"/>
                </a:solidFill>
                <a:latin typeface="Verdana"/>
              </a:rPr>
              <a:t>льний 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стан </a:t>
            </a:r>
            <a:r>
              <a:rPr b="0" lang="ru-RU" sz="2400" spc="-7" strike="noStrike">
                <a:solidFill>
                  <a:srgbClr val="006598"/>
                </a:solidFill>
                <a:latin typeface="Verdana"/>
              </a:rPr>
              <a:t>репродуктивного 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здоров`я  </a:t>
            </a:r>
            <a:r>
              <a:rPr b="0" lang="ru-RU" sz="2400" spc="-106" strike="noStrike">
                <a:solidFill>
                  <a:srgbClr val="006598"/>
                </a:solidFill>
                <a:latin typeface="Verdana"/>
              </a:rPr>
              <a:t>ж</a:t>
            </a:r>
            <a:r>
              <a:rPr b="0" lang="uk-UA" sz="2400" spc="-10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106" strike="noStrike">
                <a:solidFill>
                  <a:srgbClr val="006598"/>
                </a:solidFill>
                <a:latin typeface="Verdana"/>
              </a:rPr>
              <a:t>нок.</a:t>
            </a:r>
            <a:endParaRPr b="0" lang="uk-UA" sz="2400" spc="-1" strike="noStrike">
              <a:latin typeface="Arial"/>
            </a:endParaRPr>
          </a:p>
          <a:p>
            <a:pPr marL="355680" indent="-343440">
              <a:lnSpc>
                <a:spcPct val="100000"/>
              </a:lnSpc>
              <a:spcBef>
                <a:spcPts val="581"/>
              </a:spcBef>
              <a:buClr>
                <a:srgbClr val="006598"/>
              </a:buClr>
              <a:buFont typeface="Symbol" charset="2"/>
              <a:buChar char=""/>
              <a:tabLst>
                <a:tab algn="l" pos="355680"/>
                <a:tab algn="l" pos="356400"/>
              </a:tabLst>
            </a:pPr>
            <a:r>
              <a:rPr b="0" lang="ru-RU" sz="2400" spc="-72" strike="noStrike">
                <a:solidFill>
                  <a:srgbClr val="006598"/>
                </a:solidFill>
                <a:latin typeface="Verdana"/>
              </a:rPr>
              <a:t>Eконом</a:t>
            </a:r>
            <a:r>
              <a:rPr b="0" lang="uk-UA" sz="2400" spc="-72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72" strike="noStrike">
                <a:solidFill>
                  <a:srgbClr val="006598"/>
                </a:solidFill>
                <a:latin typeface="Verdana"/>
              </a:rPr>
              <a:t>чна </a:t>
            </a:r>
            <a:r>
              <a:rPr b="0" lang="ru-RU" sz="2400" spc="-80" strike="noStrike">
                <a:solidFill>
                  <a:srgbClr val="006598"/>
                </a:solidFill>
                <a:latin typeface="Verdana"/>
              </a:rPr>
              <a:t>ситуац</a:t>
            </a:r>
            <a:r>
              <a:rPr b="0" lang="uk-UA" sz="2400" spc="-80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80" strike="noStrike">
                <a:solidFill>
                  <a:srgbClr val="006598"/>
                </a:solidFill>
                <a:latin typeface="Verdana"/>
              </a:rPr>
              <a:t>я </a:t>
            </a:r>
            <a:r>
              <a:rPr b="0" lang="ru-RU" sz="2400" spc="-1" strike="noStrike">
                <a:solidFill>
                  <a:srgbClr val="006598"/>
                </a:solidFill>
                <a:latin typeface="Verdana"/>
              </a:rPr>
              <a:t>в</a:t>
            </a:r>
            <a:r>
              <a:rPr b="0" lang="ru-RU" sz="2400" spc="219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0" lang="ru-RU" sz="2400" spc="-106" strike="noStrike">
                <a:solidFill>
                  <a:srgbClr val="006598"/>
                </a:solidFill>
                <a:latin typeface="Verdana"/>
              </a:rPr>
              <a:t>сусп</a:t>
            </a:r>
            <a:r>
              <a:rPr b="0" lang="uk-UA" sz="2400" spc="-10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106" strike="noStrike">
                <a:solidFill>
                  <a:srgbClr val="006598"/>
                </a:solidFill>
                <a:latin typeface="Verdana"/>
              </a:rPr>
              <a:t>льств</a:t>
            </a:r>
            <a:r>
              <a:rPr b="0" lang="uk-UA" sz="2400" spc="-106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106" strike="noStrike">
                <a:solidFill>
                  <a:srgbClr val="006598"/>
                </a:solidFill>
                <a:latin typeface="Verdana"/>
              </a:rPr>
              <a:t>.</a:t>
            </a:r>
            <a:endParaRPr b="0" lang="uk-UA" sz="2400" spc="-1" strike="noStrike">
              <a:latin typeface="Arial"/>
            </a:endParaRPr>
          </a:p>
          <a:p>
            <a:pPr marL="355680" indent="-343440">
              <a:lnSpc>
                <a:spcPct val="100000"/>
              </a:lnSpc>
              <a:spcBef>
                <a:spcPts val="575"/>
              </a:spcBef>
              <a:buClr>
                <a:srgbClr val="006598"/>
              </a:buClr>
              <a:buFont typeface="Symbol" charset="2"/>
              <a:buChar char=""/>
              <a:tabLst>
                <a:tab algn="l" pos="355680"/>
                <a:tab algn="l" pos="356400"/>
              </a:tabLst>
            </a:pPr>
            <a:r>
              <a:rPr b="0" lang="ru-RU" sz="2400" spc="-114" strike="noStrike">
                <a:solidFill>
                  <a:srgbClr val="006598"/>
                </a:solidFill>
                <a:latin typeface="Verdana"/>
              </a:rPr>
              <a:t>Hац</a:t>
            </a:r>
            <a:r>
              <a:rPr b="0" lang="uk-UA" sz="2400" spc="-114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-114" strike="noStrike">
                <a:solidFill>
                  <a:srgbClr val="006598"/>
                </a:solidFill>
                <a:latin typeface="Verdana"/>
              </a:rPr>
              <a:t>ональн</a:t>
            </a:r>
            <a:r>
              <a:rPr b="0" lang="uk-UA" sz="2400" spc="-114" strike="noStrike">
                <a:solidFill>
                  <a:srgbClr val="006598"/>
                </a:solidFill>
                <a:latin typeface="Verdana"/>
              </a:rPr>
              <a:t>і</a:t>
            </a:r>
            <a:r>
              <a:rPr b="0" lang="ru-RU" sz="2400" spc="43" strike="noStrike">
                <a:solidFill>
                  <a:srgbClr val="006598"/>
                </a:solidFill>
                <a:latin typeface="Verdana"/>
              </a:rPr>
              <a:t> </a:t>
            </a:r>
            <a:r>
              <a:rPr b="0" lang="ru-RU" sz="2400" spc="-75" strike="noStrike">
                <a:solidFill>
                  <a:srgbClr val="006598"/>
                </a:solidFill>
                <a:latin typeface="Verdana"/>
              </a:rPr>
              <a:t>традиц</a:t>
            </a:r>
            <a:r>
              <a:rPr b="0" lang="uk-UA" sz="2400" spc="-75" strike="noStrike">
                <a:solidFill>
                  <a:srgbClr val="006598"/>
                </a:solidFill>
                <a:latin typeface="Verdana"/>
              </a:rPr>
              <a:t>ії</a:t>
            </a:r>
            <a:r>
              <a:rPr b="0" lang="ru-RU" sz="2400" spc="-75" strike="noStrike">
                <a:solidFill>
                  <a:srgbClr val="006598"/>
                </a:solidFill>
                <a:latin typeface="Verdana"/>
              </a:rPr>
              <a:t>.</a:t>
            </a:r>
            <a:endParaRPr b="0" lang="uk-UA" sz="2400" spc="-1" strike="noStrike">
              <a:latin typeface="Arial"/>
            </a:endParaRPr>
          </a:p>
        </p:txBody>
      </p:sp>
      <p:sp>
        <p:nvSpPr>
          <p:cNvPr id="327" name="object 7"/>
          <p:cNvSpPr/>
          <p:nvPr/>
        </p:nvSpPr>
        <p:spPr>
          <a:xfrm>
            <a:off x="6393600" y="4583160"/>
            <a:ext cx="2750040" cy="2067120"/>
          </a:xfrm>
          <a:prstGeom prst="rect">
            <a:avLst/>
          </a:pr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8810</TotalTime>
  <Application>LibreOffice/7.4.0.3$Windows_X86_64 LibreOffice_project/f85e47c08ddd19c015c0114a68350214f7066f5a</Application>
  <AppVersion>15.0000</AppVersion>
  <Words>443</Words>
  <Paragraphs>63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2021-03-01T17:00:26Z</dcterms:created>
  <dc:creator>11</dc:creator>
  <dc:description/>
  <dc:language>uk-UA</dc:language>
  <cp:lastModifiedBy/>
  <dcterms:modified xsi:type="dcterms:W3CDTF">2023-04-22T17:16:10Z</dcterms:modified>
  <cp:revision>28</cp:revision>
  <dc:subject/>
  <dc:title>Основні показники здоров`я населення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2016-10-26T00:00:00Z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2021-03-01T00:00:00Z</vt:filetime>
  </property>
  <property fmtid="{D5CDD505-2E9C-101B-9397-08002B2CF9AE}" pid="5" name="Notes">
    <vt:i4>1</vt:i4>
  </property>
  <property fmtid="{D5CDD505-2E9C-101B-9397-08002B2CF9AE}" pid="6" name="PresentationFormat">
    <vt:lpwstr>Экран (4:3)</vt:lpwstr>
  </property>
  <property fmtid="{D5CDD505-2E9C-101B-9397-08002B2CF9AE}" pid="7" name="Slides">
    <vt:i4>8</vt:i4>
  </property>
</Properties>
</file>